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Didact Gothic"/>
      <p:regular r:id="rId24"/>
    </p:embeddedFont>
    <p:embeddedFont>
      <p:font typeface="Oswald"/>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A38457E-74BE-4E91-B5F3-FFB1A5C6DEDC}">
  <a:tblStyle styleId="{6A38457E-74BE-4E91-B5F3-FFB1A5C6DED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E74FDA3-6504-4978-813C-5D9F39642546}"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DidactGothic-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Oswald-bold.fntdata"/><Relationship Id="rId25" Type="http://schemas.openxmlformats.org/officeDocument/2006/relationships/font" Target="fonts/Oswald-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77" name="Google Shape;137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a500aeef18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a500aeef18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1" name="Shape 1451"/>
        <p:cNvGrpSpPr/>
        <p:nvPr/>
      </p:nvGrpSpPr>
      <p:grpSpPr>
        <a:xfrm>
          <a:off x="0" y="0"/>
          <a:ext cx="0" cy="0"/>
          <a:chOff x="0" y="0"/>
          <a:chExt cx="0" cy="0"/>
        </a:xfrm>
      </p:grpSpPr>
      <p:sp>
        <p:nvSpPr>
          <p:cNvPr id="1452" name="Google Shape;1452;ga500aeef18_0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3" name="Google Shape;1453;ga500aeef18_0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ga500aeef18_0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8" name="Google Shape;1458;ga500aeef18_0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1" name="Shape 1461"/>
        <p:cNvGrpSpPr/>
        <p:nvPr/>
      </p:nvGrpSpPr>
      <p:grpSpPr>
        <a:xfrm>
          <a:off x="0" y="0"/>
          <a:ext cx="0" cy="0"/>
          <a:chOff x="0" y="0"/>
          <a:chExt cx="0" cy="0"/>
        </a:xfrm>
      </p:grpSpPr>
      <p:sp>
        <p:nvSpPr>
          <p:cNvPr id="1462" name="Google Shape;1462;ga500aeef18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3" name="Google Shape;1463;ga500aeef18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9" name="Shape 1469"/>
        <p:cNvGrpSpPr/>
        <p:nvPr/>
      </p:nvGrpSpPr>
      <p:grpSpPr>
        <a:xfrm>
          <a:off x="0" y="0"/>
          <a:ext cx="0" cy="0"/>
          <a:chOff x="0" y="0"/>
          <a:chExt cx="0" cy="0"/>
        </a:xfrm>
      </p:grpSpPr>
      <p:sp>
        <p:nvSpPr>
          <p:cNvPr id="1470" name="Google Shape;1470;ga500aeef18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1" name="Google Shape;1471;ga500aeef18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 name="Shape 1477"/>
        <p:cNvGrpSpPr/>
        <p:nvPr/>
      </p:nvGrpSpPr>
      <p:grpSpPr>
        <a:xfrm>
          <a:off x="0" y="0"/>
          <a:ext cx="0" cy="0"/>
          <a:chOff x="0" y="0"/>
          <a:chExt cx="0" cy="0"/>
        </a:xfrm>
      </p:grpSpPr>
      <p:sp>
        <p:nvSpPr>
          <p:cNvPr id="1478" name="Google Shape;1478;ga500aeef18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9" name="Google Shape;1479;ga500aeef18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 name="Shape 1485"/>
        <p:cNvGrpSpPr/>
        <p:nvPr/>
      </p:nvGrpSpPr>
      <p:grpSpPr>
        <a:xfrm>
          <a:off x="0" y="0"/>
          <a:ext cx="0" cy="0"/>
          <a:chOff x="0" y="0"/>
          <a:chExt cx="0" cy="0"/>
        </a:xfrm>
      </p:grpSpPr>
      <p:sp>
        <p:nvSpPr>
          <p:cNvPr id="1486" name="Google Shape;1486;ga500aeef1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7" name="Google Shape;1487;ga500aeef1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2" name="Shape 1492"/>
        <p:cNvGrpSpPr/>
        <p:nvPr/>
      </p:nvGrpSpPr>
      <p:grpSpPr>
        <a:xfrm>
          <a:off x="0" y="0"/>
          <a:ext cx="0" cy="0"/>
          <a:chOff x="0" y="0"/>
          <a:chExt cx="0" cy="0"/>
        </a:xfrm>
      </p:grpSpPr>
      <p:sp>
        <p:nvSpPr>
          <p:cNvPr id="1493" name="Google Shape;1493;ga500aeef18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4" name="Google Shape;1494;ga500aeef18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a500aeef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a500aeef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9" name="Shape 1389"/>
        <p:cNvGrpSpPr/>
        <p:nvPr/>
      </p:nvGrpSpPr>
      <p:grpSpPr>
        <a:xfrm>
          <a:off x="0" y="0"/>
          <a:ext cx="0" cy="0"/>
          <a:chOff x="0" y="0"/>
          <a:chExt cx="0" cy="0"/>
        </a:xfrm>
      </p:grpSpPr>
      <p:sp>
        <p:nvSpPr>
          <p:cNvPr id="1390" name="Google Shape;1390;ga500aeef1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1" name="Google Shape;1391;ga500aeef1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a500aeef18_0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a500aeef18_0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a500aeef1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a500aeef1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a500aeef18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a500aeef18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g9ed86839c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 name="Google Shape;1423;g9ed86839c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9fa8968a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9fa8968a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7" name="Shape 1437"/>
        <p:cNvGrpSpPr/>
        <p:nvPr/>
      </p:nvGrpSpPr>
      <p:grpSpPr>
        <a:xfrm>
          <a:off x="0" y="0"/>
          <a:ext cx="0" cy="0"/>
          <a:chOff x="0" y="0"/>
          <a:chExt cx="0" cy="0"/>
        </a:xfrm>
      </p:grpSpPr>
      <p:sp>
        <p:nvSpPr>
          <p:cNvPr id="1438" name="Google Shape;1438;g9fa8968a7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 name="Google Shape;1439;g9fa8968a7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329275" y="390350"/>
            <a:ext cx="764225" cy="1275300"/>
            <a:chOff x="2329275" y="390350"/>
            <a:chExt cx="764225" cy="1275300"/>
          </a:xfrm>
        </p:grpSpPr>
        <p:sp>
          <p:nvSpPr>
            <p:cNvPr id="10" name="Google Shape;10;p2"/>
            <p:cNvSpPr/>
            <p:nvPr/>
          </p:nvSpPr>
          <p:spPr>
            <a:xfrm>
              <a:off x="2610500" y="390350"/>
              <a:ext cx="483000" cy="127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329275" y="580500"/>
              <a:ext cx="6687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 name="Google Shape;12;p2"/>
          <p:cNvGrpSpPr/>
          <p:nvPr/>
        </p:nvGrpSpPr>
        <p:grpSpPr>
          <a:xfrm>
            <a:off x="4914325" y="2290450"/>
            <a:ext cx="3263900" cy="1657800"/>
            <a:chOff x="4914325" y="2290450"/>
            <a:chExt cx="3263900" cy="1657800"/>
          </a:xfrm>
        </p:grpSpPr>
        <p:sp>
          <p:nvSpPr>
            <p:cNvPr id="13" name="Google Shape;13;p2"/>
            <p:cNvSpPr/>
            <p:nvPr/>
          </p:nvSpPr>
          <p:spPr>
            <a:xfrm>
              <a:off x="5562075" y="2290450"/>
              <a:ext cx="2446200" cy="1657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509525" y="2733425"/>
              <a:ext cx="668700" cy="66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914325" y="3761500"/>
              <a:ext cx="9360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1804925" y="2290450"/>
            <a:ext cx="1727700" cy="11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4493479" y="1043559"/>
            <a:ext cx="1789379" cy="53355"/>
            <a:chOff x="4952609" y="868525"/>
            <a:chExt cx="2948391" cy="87900"/>
          </a:xfrm>
        </p:grpSpPr>
        <p:sp>
          <p:nvSpPr>
            <p:cNvPr id="18" name="Google Shape;18;p2"/>
            <p:cNvSpPr/>
            <p:nvPr/>
          </p:nvSpPr>
          <p:spPr>
            <a:xfrm>
              <a:off x="5012300" y="868525"/>
              <a:ext cx="2664300" cy="8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778900" y="868525"/>
              <a:ext cx="122100" cy="8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952609" y="868525"/>
              <a:ext cx="2664300" cy="8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719209" y="868525"/>
              <a:ext cx="122100" cy="8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977000" y="868525"/>
              <a:ext cx="2664300" cy="8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743600" y="868525"/>
              <a:ext cx="122100" cy="8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2"/>
          <p:cNvGrpSpPr/>
          <p:nvPr/>
        </p:nvGrpSpPr>
        <p:grpSpPr>
          <a:xfrm>
            <a:off x="268386" y="2570776"/>
            <a:ext cx="223708" cy="119046"/>
            <a:chOff x="1276700" y="3012825"/>
            <a:chExt cx="269300" cy="143325"/>
          </a:xfrm>
        </p:grpSpPr>
        <p:sp>
          <p:nvSpPr>
            <p:cNvPr id="25" name="Google Shape;25;p2"/>
            <p:cNvSpPr/>
            <p:nvPr/>
          </p:nvSpPr>
          <p:spPr>
            <a:xfrm>
              <a:off x="1276700" y="3012825"/>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402750" y="3012825"/>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355225" y="3012825"/>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8200277" y="4484417"/>
            <a:ext cx="223734" cy="119074"/>
            <a:chOff x="1276700" y="3012825"/>
            <a:chExt cx="269300" cy="143325"/>
          </a:xfrm>
        </p:grpSpPr>
        <p:sp>
          <p:nvSpPr>
            <p:cNvPr id="29" name="Google Shape;29;p2"/>
            <p:cNvSpPr/>
            <p:nvPr/>
          </p:nvSpPr>
          <p:spPr>
            <a:xfrm>
              <a:off x="1276700" y="3012825"/>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402750" y="3012825"/>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355225" y="3012825"/>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 name="Google Shape;32;p2"/>
          <p:cNvGrpSpPr/>
          <p:nvPr/>
        </p:nvGrpSpPr>
        <p:grpSpPr>
          <a:xfrm>
            <a:off x="5050842" y="192607"/>
            <a:ext cx="128483" cy="68395"/>
            <a:chOff x="1276700" y="3012825"/>
            <a:chExt cx="269300" cy="143325"/>
          </a:xfrm>
        </p:grpSpPr>
        <p:sp>
          <p:nvSpPr>
            <p:cNvPr id="33" name="Google Shape;33;p2"/>
            <p:cNvSpPr/>
            <p:nvPr/>
          </p:nvSpPr>
          <p:spPr>
            <a:xfrm>
              <a:off x="1276700" y="3012825"/>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402750" y="3012825"/>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355225" y="3012825"/>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2"/>
          <p:cNvGrpSpPr/>
          <p:nvPr/>
        </p:nvGrpSpPr>
        <p:grpSpPr>
          <a:xfrm>
            <a:off x="7234375" y="4113341"/>
            <a:ext cx="330500" cy="333582"/>
            <a:chOff x="7234375" y="4113341"/>
            <a:chExt cx="330500" cy="333582"/>
          </a:xfrm>
        </p:grpSpPr>
        <p:sp>
          <p:nvSpPr>
            <p:cNvPr id="37" name="Google Shape;37;p2"/>
            <p:cNvSpPr/>
            <p:nvPr/>
          </p:nvSpPr>
          <p:spPr>
            <a:xfrm>
              <a:off x="7234375" y="4113341"/>
              <a:ext cx="223800" cy="22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7341075" y="4223124"/>
              <a:ext cx="223800" cy="223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7294725" y="4164575"/>
              <a:ext cx="223800" cy="223800"/>
            </a:xfrm>
            <a:prstGeom prst="rect">
              <a:avLst/>
            </a:pr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1012775" y="81325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644175" y="1818425"/>
            <a:ext cx="128400" cy="12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718413" y="391512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7234363" y="1665650"/>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txBox="1"/>
          <p:nvPr>
            <p:ph idx="1" type="subTitle"/>
          </p:nvPr>
        </p:nvSpPr>
        <p:spPr>
          <a:xfrm>
            <a:off x="720000" y="3915125"/>
            <a:ext cx="7704000" cy="383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atin typeface="Didact Gothic"/>
                <a:ea typeface="Didact Gothic"/>
                <a:cs typeface="Didact Gothic"/>
                <a:sym typeface="Didact Gothic"/>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45" name="Google Shape;45;p2"/>
          <p:cNvGrpSpPr/>
          <p:nvPr/>
        </p:nvGrpSpPr>
        <p:grpSpPr>
          <a:xfrm>
            <a:off x="720013" y="4865562"/>
            <a:ext cx="2071193" cy="74414"/>
            <a:chOff x="720000" y="4603500"/>
            <a:chExt cx="3989200" cy="143325"/>
          </a:xfrm>
        </p:grpSpPr>
        <p:sp>
          <p:nvSpPr>
            <p:cNvPr id="46" name="Google Shape;46;p2"/>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2"/>
          <p:cNvGrpSpPr/>
          <p:nvPr/>
        </p:nvGrpSpPr>
        <p:grpSpPr>
          <a:xfrm>
            <a:off x="6352813" y="203524"/>
            <a:ext cx="2071193" cy="74414"/>
            <a:chOff x="720000" y="4603500"/>
            <a:chExt cx="3989200" cy="143325"/>
          </a:xfrm>
        </p:grpSpPr>
        <p:sp>
          <p:nvSpPr>
            <p:cNvPr id="77" name="Google Shape;77;p2"/>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2"/>
          <p:cNvSpPr txBox="1"/>
          <p:nvPr>
            <p:ph type="ctrTitle"/>
          </p:nvPr>
        </p:nvSpPr>
        <p:spPr>
          <a:xfrm>
            <a:off x="2234850" y="1258238"/>
            <a:ext cx="4674300" cy="27441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b="1" sz="5200">
                <a:latin typeface="Oswald"/>
                <a:ea typeface="Oswald"/>
                <a:cs typeface="Oswald"/>
                <a:sym typeface="Oswa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85" name="Shape 685"/>
        <p:cNvGrpSpPr/>
        <p:nvPr/>
      </p:nvGrpSpPr>
      <p:grpSpPr>
        <a:xfrm>
          <a:off x="0" y="0"/>
          <a:ext cx="0" cy="0"/>
          <a:chOff x="0" y="0"/>
          <a:chExt cx="0" cy="0"/>
        </a:xfrm>
      </p:grpSpPr>
      <p:grpSp>
        <p:nvGrpSpPr>
          <p:cNvPr id="686" name="Google Shape;686;p11"/>
          <p:cNvGrpSpPr/>
          <p:nvPr/>
        </p:nvGrpSpPr>
        <p:grpSpPr>
          <a:xfrm>
            <a:off x="1038850" y="0"/>
            <a:ext cx="6956900" cy="3216775"/>
            <a:chOff x="1038850" y="0"/>
            <a:chExt cx="6956900" cy="3216775"/>
          </a:xfrm>
        </p:grpSpPr>
        <p:sp>
          <p:nvSpPr>
            <p:cNvPr id="687" name="Google Shape;687;p11"/>
            <p:cNvSpPr/>
            <p:nvPr/>
          </p:nvSpPr>
          <p:spPr>
            <a:xfrm>
              <a:off x="1511200" y="1711075"/>
              <a:ext cx="6121800" cy="1505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1"/>
            <p:cNvSpPr/>
            <p:nvPr/>
          </p:nvSpPr>
          <p:spPr>
            <a:xfrm>
              <a:off x="2347600" y="0"/>
              <a:ext cx="932400" cy="2203800"/>
            </a:xfrm>
            <a:prstGeom prst="rect">
              <a:avLst/>
            </a:prstGeom>
            <a:solidFill>
              <a:srgbClr val="EE7A7A">
                <a:alpha val="7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1"/>
            <p:cNvSpPr/>
            <p:nvPr/>
          </p:nvSpPr>
          <p:spPr>
            <a:xfrm>
              <a:off x="7063350" y="2833525"/>
              <a:ext cx="932400" cy="95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1"/>
            <p:cNvSpPr/>
            <p:nvPr/>
          </p:nvSpPr>
          <p:spPr>
            <a:xfrm>
              <a:off x="1038850" y="2012200"/>
              <a:ext cx="932400" cy="95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11"/>
          <p:cNvGrpSpPr/>
          <p:nvPr/>
        </p:nvGrpSpPr>
        <p:grpSpPr>
          <a:xfrm>
            <a:off x="244525" y="203524"/>
            <a:ext cx="8774938" cy="4736452"/>
            <a:chOff x="244525" y="203524"/>
            <a:chExt cx="8774938" cy="4736452"/>
          </a:xfrm>
        </p:grpSpPr>
        <p:grpSp>
          <p:nvGrpSpPr>
            <p:cNvPr id="692" name="Google Shape;692;p11"/>
            <p:cNvGrpSpPr/>
            <p:nvPr/>
          </p:nvGrpSpPr>
          <p:grpSpPr>
            <a:xfrm>
              <a:off x="720013" y="4865562"/>
              <a:ext cx="2071193" cy="74414"/>
              <a:chOff x="720000" y="4603500"/>
              <a:chExt cx="3989200" cy="143325"/>
            </a:xfrm>
          </p:grpSpPr>
          <p:sp>
            <p:nvSpPr>
              <p:cNvPr id="693" name="Google Shape;693;p11"/>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1"/>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1"/>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1"/>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1"/>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1"/>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1"/>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1"/>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1"/>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1"/>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1"/>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1"/>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1"/>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1"/>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1"/>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1"/>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1"/>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1"/>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1"/>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1"/>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1"/>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1"/>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1"/>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1"/>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1"/>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1"/>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1"/>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1"/>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1"/>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1"/>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11"/>
            <p:cNvGrpSpPr/>
            <p:nvPr/>
          </p:nvGrpSpPr>
          <p:grpSpPr>
            <a:xfrm>
              <a:off x="6352813" y="203524"/>
              <a:ext cx="2071193" cy="74414"/>
              <a:chOff x="720000" y="4603500"/>
              <a:chExt cx="3989200" cy="143325"/>
            </a:xfrm>
          </p:grpSpPr>
          <p:sp>
            <p:nvSpPr>
              <p:cNvPr id="724" name="Google Shape;724;p11"/>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1"/>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1"/>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1"/>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1"/>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1"/>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1"/>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1"/>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1"/>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1"/>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1"/>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1"/>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1"/>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1"/>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1"/>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1"/>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1"/>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1"/>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1"/>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1"/>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1"/>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1"/>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1"/>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1"/>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1"/>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1"/>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1"/>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1"/>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1"/>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1"/>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1"/>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1"/>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1"/>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 name="Google Shape;757;p11"/>
          <p:cNvSpPr txBox="1"/>
          <p:nvPr>
            <p:ph hasCustomPrompt="1" type="title"/>
          </p:nvPr>
        </p:nvSpPr>
        <p:spPr>
          <a:xfrm>
            <a:off x="1971250" y="1711075"/>
            <a:ext cx="5201700" cy="14244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58" name="Google Shape;758;p11"/>
          <p:cNvSpPr txBox="1"/>
          <p:nvPr>
            <p:ph idx="1" type="subTitle"/>
          </p:nvPr>
        </p:nvSpPr>
        <p:spPr>
          <a:xfrm>
            <a:off x="2021100" y="3432750"/>
            <a:ext cx="5101800" cy="44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59" name="Shape 759"/>
        <p:cNvGrpSpPr/>
        <p:nvPr/>
      </p:nvGrpSpPr>
      <p:grpSpPr>
        <a:xfrm>
          <a:off x="0" y="0"/>
          <a:ext cx="0" cy="0"/>
          <a:chOff x="0" y="0"/>
          <a:chExt cx="0" cy="0"/>
        </a:xfrm>
      </p:grpSpPr>
      <p:sp>
        <p:nvSpPr>
          <p:cNvPr id="760" name="Google Shape;760;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761" name="Shape 761"/>
        <p:cNvGrpSpPr/>
        <p:nvPr/>
      </p:nvGrpSpPr>
      <p:grpSpPr>
        <a:xfrm>
          <a:off x="0" y="0"/>
          <a:ext cx="0" cy="0"/>
          <a:chOff x="0" y="0"/>
          <a:chExt cx="0" cy="0"/>
        </a:xfrm>
      </p:grpSpPr>
      <p:grpSp>
        <p:nvGrpSpPr>
          <p:cNvPr id="762" name="Google Shape;762;p13"/>
          <p:cNvGrpSpPr/>
          <p:nvPr/>
        </p:nvGrpSpPr>
        <p:grpSpPr>
          <a:xfrm>
            <a:off x="0" y="-2"/>
            <a:ext cx="9144150" cy="4440277"/>
            <a:chOff x="0" y="-2"/>
            <a:chExt cx="9144150" cy="4440277"/>
          </a:xfrm>
        </p:grpSpPr>
        <p:grpSp>
          <p:nvGrpSpPr>
            <p:cNvPr id="763" name="Google Shape;763;p13"/>
            <p:cNvGrpSpPr/>
            <p:nvPr/>
          </p:nvGrpSpPr>
          <p:grpSpPr>
            <a:xfrm>
              <a:off x="2965250" y="-2"/>
              <a:ext cx="2265275" cy="704100"/>
              <a:chOff x="2965250" y="-2"/>
              <a:chExt cx="2265275" cy="704100"/>
            </a:xfrm>
          </p:grpSpPr>
          <p:sp>
            <p:nvSpPr>
              <p:cNvPr id="764" name="Google Shape;764;p13"/>
              <p:cNvSpPr/>
              <p:nvPr/>
            </p:nvSpPr>
            <p:spPr>
              <a:xfrm>
                <a:off x="4225525" y="375900"/>
                <a:ext cx="1005000" cy="164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3"/>
              <p:cNvSpPr/>
              <p:nvPr/>
            </p:nvSpPr>
            <p:spPr>
              <a:xfrm>
                <a:off x="2965250" y="-2"/>
                <a:ext cx="1536900" cy="704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 name="Google Shape;766;p13"/>
            <p:cNvSpPr/>
            <p:nvPr/>
          </p:nvSpPr>
          <p:spPr>
            <a:xfrm>
              <a:off x="8559750" y="3358175"/>
              <a:ext cx="584400" cy="1082100"/>
            </a:xfrm>
            <a:prstGeom prst="rect">
              <a:avLst/>
            </a:prstGeom>
            <a:solidFill>
              <a:srgbClr val="F34242">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3"/>
            <p:cNvSpPr/>
            <p:nvPr/>
          </p:nvSpPr>
          <p:spPr>
            <a:xfrm>
              <a:off x="0" y="3975127"/>
              <a:ext cx="379200" cy="419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13"/>
          <p:cNvGrpSpPr/>
          <p:nvPr/>
        </p:nvGrpSpPr>
        <p:grpSpPr>
          <a:xfrm>
            <a:off x="244525" y="203524"/>
            <a:ext cx="8774938" cy="4736452"/>
            <a:chOff x="244525" y="203524"/>
            <a:chExt cx="8774938" cy="4736452"/>
          </a:xfrm>
        </p:grpSpPr>
        <p:grpSp>
          <p:nvGrpSpPr>
            <p:cNvPr id="769" name="Google Shape;769;p13"/>
            <p:cNvGrpSpPr/>
            <p:nvPr/>
          </p:nvGrpSpPr>
          <p:grpSpPr>
            <a:xfrm>
              <a:off x="720013" y="4865562"/>
              <a:ext cx="2071193" cy="74414"/>
              <a:chOff x="720000" y="4603500"/>
              <a:chExt cx="3989200" cy="143325"/>
            </a:xfrm>
          </p:grpSpPr>
          <p:sp>
            <p:nvSpPr>
              <p:cNvPr id="770" name="Google Shape;770;p13"/>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3"/>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3"/>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3"/>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3"/>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3"/>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3"/>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3"/>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3"/>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3"/>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3"/>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3"/>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3"/>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3"/>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3"/>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3"/>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3"/>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3"/>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3"/>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3"/>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3"/>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3"/>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3"/>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3"/>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3"/>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3"/>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3"/>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3"/>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3"/>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3"/>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13"/>
            <p:cNvGrpSpPr/>
            <p:nvPr/>
          </p:nvGrpSpPr>
          <p:grpSpPr>
            <a:xfrm>
              <a:off x="6352813" y="203524"/>
              <a:ext cx="2071193" cy="74414"/>
              <a:chOff x="720000" y="4603500"/>
              <a:chExt cx="3989200" cy="143325"/>
            </a:xfrm>
          </p:grpSpPr>
          <p:sp>
            <p:nvSpPr>
              <p:cNvPr id="801" name="Google Shape;801;p13"/>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3"/>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3"/>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3"/>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3"/>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3"/>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3"/>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3"/>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3"/>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3"/>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3"/>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3"/>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3"/>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3"/>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3"/>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3"/>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3"/>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3"/>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3"/>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3"/>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3"/>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3"/>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3"/>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3"/>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3"/>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3"/>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3"/>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3"/>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3"/>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3"/>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 name="Google Shape;831;p13"/>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3"/>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3"/>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13"/>
          <p:cNvSpPr txBox="1"/>
          <p:nvPr>
            <p:ph hasCustomPrompt="1" type="title"/>
          </p:nvPr>
        </p:nvSpPr>
        <p:spPr>
          <a:xfrm>
            <a:off x="720000" y="790800"/>
            <a:ext cx="18636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5" name="Google Shape;835;p13"/>
          <p:cNvSpPr txBox="1"/>
          <p:nvPr>
            <p:ph idx="2" type="ctrTitle"/>
          </p:nvPr>
        </p:nvSpPr>
        <p:spPr>
          <a:xfrm>
            <a:off x="720000" y="1427750"/>
            <a:ext cx="2872500" cy="634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36" name="Google Shape;836;p13"/>
          <p:cNvSpPr txBox="1"/>
          <p:nvPr>
            <p:ph idx="1" type="subTitle"/>
          </p:nvPr>
        </p:nvSpPr>
        <p:spPr>
          <a:xfrm>
            <a:off x="719995" y="1948078"/>
            <a:ext cx="28725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5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7" name="Google Shape;837;p13"/>
          <p:cNvSpPr txBox="1"/>
          <p:nvPr>
            <p:ph hasCustomPrompt="1" idx="3" type="title"/>
          </p:nvPr>
        </p:nvSpPr>
        <p:spPr>
          <a:xfrm>
            <a:off x="5551500" y="790800"/>
            <a:ext cx="18636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8" name="Google Shape;838;p13"/>
          <p:cNvSpPr txBox="1"/>
          <p:nvPr>
            <p:ph idx="4" type="ctrTitle"/>
          </p:nvPr>
        </p:nvSpPr>
        <p:spPr>
          <a:xfrm>
            <a:off x="4805600" y="1427750"/>
            <a:ext cx="2872500" cy="634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39" name="Google Shape;839;p13"/>
          <p:cNvSpPr txBox="1"/>
          <p:nvPr>
            <p:ph idx="5" type="subTitle"/>
          </p:nvPr>
        </p:nvSpPr>
        <p:spPr>
          <a:xfrm>
            <a:off x="4805595" y="1948078"/>
            <a:ext cx="28725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5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40" name="Google Shape;840;p13"/>
          <p:cNvSpPr txBox="1"/>
          <p:nvPr>
            <p:ph hasCustomPrompt="1" idx="6" type="title"/>
          </p:nvPr>
        </p:nvSpPr>
        <p:spPr>
          <a:xfrm>
            <a:off x="720000" y="2740158"/>
            <a:ext cx="1863600" cy="626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41" name="Google Shape;841;p13"/>
          <p:cNvSpPr txBox="1"/>
          <p:nvPr>
            <p:ph idx="7" type="ctrTitle"/>
          </p:nvPr>
        </p:nvSpPr>
        <p:spPr>
          <a:xfrm>
            <a:off x="720000" y="4207075"/>
            <a:ext cx="2872500" cy="634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42" name="Google Shape;842;p13"/>
          <p:cNvSpPr txBox="1"/>
          <p:nvPr>
            <p:ph idx="8" type="subTitle"/>
          </p:nvPr>
        </p:nvSpPr>
        <p:spPr>
          <a:xfrm>
            <a:off x="719995" y="4727403"/>
            <a:ext cx="28725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5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43" name="Google Shape;843;p13"/>
          <p:cNvSpPr txBox="1"/>
          <p:nvPr>
            <p:ph hasCustomPrompt="1" idx="9" type="title"/>
          </p:nvPr>
        </p:nvSpPr>
        <p:spPr>
          <a:xfrm>
            <a:off x="5551500" y="2732048"/>
            <a:ext cx="1863600" cy="626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44" name="Google Shape;844;p13"/>
          <p:cNvSpPr txBox="1"/>
          <p:nvPr>
            <p:ph idx="13" type="ctrTitle"/>
          </p:nvPr>
        </p:nvSpPr>
        <p:spPr>
          <a:xfrm>
            <a:off x="4805600" y="4207075"/>
            <a:ext cx="2872500" cy="634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45" name="Google Shape;845;p13"/>
          <p:cNvSpPr txBox="1"/>
          <p:nvPr>
            <p:ph idx="14" type="subTitle"/>
          </p:nvPr>
        </p:nvSpPr>
        <p:spPr>
          <a:xfrm>
            <a:off x="4805595" y="4727403"/>
            <a:ext cx="28725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5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46" name="Shape 846"/>
        <p:cNvGrpSpPr/>
        <p:nvPr/>
      </p:nvGrpSpPr>
      <p:grpSpPr>
        <a:xfrm>
          <a:off x="0" y="0"/>
          <a:ext cx="0" cy="0"/>
          <a:chOff x="0" y="0"/>
          <a:chExt cx="0" cy="0"/>
        </a:xfrm>
      </p:grpSpPr>
      <p:grpSp>
        <p:nvGrpSpPr>
          <p:cNvPr id="847" name="Google Shape;847;p14"/>
          <p:cNvGrpSpPr/>
          <p:nvPr/>
        </p:nvGrpSpPr>
        <p:grpSpPr>
          <a:xfrm>
            <a:off x="1091600" y="644159"/>
            <a:ext cx="8052807" cy="3432591"/>
            <a:chOff x="1091600" y="644159"/>
            <a:chExt cx="8052807" cy="3432591"/>
          </a:xfrm>
        </p:grpSpPr>
        <p:grpSp>
          <p:nvGrpSpPr>
            <p:cNvPr id="848" name="Google Shape;848;p14"/>
            <p:cNvGrpSpPr/>
            <p:nvPr/>
          </p:nvGrpSpPr>
          <p:grpSpPr>
            <a:xfrm>
              <a:off x="2132788" y="1244200"/>
              <a:ext cx="7011619" cy="2832550"/>
              <a:chOff x="4225550" y="1244200"/>
              <a:chExt cx="9144000" cy="2832550"/>
            </a:xfrm>
          </p:grpSpPr>
          <p:sp>
            <p:nvSpPr>
              <p:cNvPr id="849" name="Google Shape;849;p14"/>
              <p:cNvSpPr/>
              <p:nvPr/>
            </p:nvSpPr>
            <p:spPr>
              <a:xfrm>
                <a:off x="4225550" y="1244200"/>
                <a:ext cx="9144000" cy="2610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4"/>
              <p:cNvSpPr/>
              <p:nvPr/>
            </p:nvSpPr>
            <p:spPr>
              <a:xfrm>
                <a:off x="7415100" y="3726350"/>
                <a:ext cx="1260600" cy="350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 name="Google Shape;851;p14"/>
            <p:cNvSpPr/>
            <p:nvPr/>
          </p:nvSpPr>
          <p:spPr>
            <a:xfrm>
              <a:off x="1091600" y="1047125"/>
              <a:ext cx="4196400" cy="414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4"/>
            <p:cNvSpPr/>
            <p:nvPr/>
          </p:nvSpPr>
          <p:spPr>
            <a:xfrm>
              <a:off x="6616450" y="819788"/>
              <a:ext cx="1005000" cy="99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4"/>
            <p:cNvSpPr/>
            <p:nvPr/>
          </p:nvSpPr>
          <p:spPr>
            <a:xfrm>
              <a:off x="1954800" y="644159"/>
              <a:ext cx="494700" cy="1240800"/>
            </a:xfrm>
            <a:prstGeom prst="rect">
              <a:avLst/>
            </a:prstGeom>
            <a:solidFill>
              <a:srgbClr val="F34242">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 name="Google Shape;854;p14"/>
          <p:cNvGrpSpPr/>
          <p:nvPr/>
        </p:nvGrpSpPr>
        <p:grpSpPr>
          <a:xfrm>
            <a:off x="244525" y="203524"/>
            <a:ext cx="8774938" cy="4736452"/>
            <a:chOff x="244525" y="203524"/>
            <a:chExt cx="8774938" cy="4736452"/>
          </a:xfrm>
        </p:grpSpPr>
        <p:grpSp>
          <p:nvGrpSpPr>
            <p:cNvPr id="855" name="Google Shape;855;p14"/>
            <p:cNvGrpSpPr/>
            <p:nvPr/>
          </p:nvGrpSpPr>
          <p:grpSpPr>
            <a:xfrm>
              <a:off x="720013" y="4865562"/>
              <a:ext cx="2071193" cy="74414"/>
              <a:chOff x="720000" y="4603500"/>
              <a:chExt cx="3989200" cy="143325"/>
            </a:xfrm>
          </p:grpSpPr>
          <p:sp>
            <p:nvSpPr>
              <p:cNvPr id="856" name="Google Shape;856;p14"/>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4"/>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4"/>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4"/>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4"/>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4"/>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4"/>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4"/>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4"/>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4"/>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4"/>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4"/>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4"/>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4"/>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4"/>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4"/>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4"/>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4"/>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4"/>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4"/>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4"/>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4"/>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4"/>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4"/>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4"/>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4"/>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4"/>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4"/>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4"/>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4"/>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14"/>
            <p:cNvGrpSpPr/>
            <p:nvPr/>
          </p:nvGrpSpPr>
          <p:grpSpPr>
            <a:xfrm>
              <a:off x="6352813" y="203524"/>
              <a:ext cx="2071193" cy="74414"/>
              <a:chOff x="720000" y="4603500"/>
              <a:chExt cx="3989200" cy="143325"/>
            </a:xfrm>
          </p:grpSpPr>
          <p:sp>
            <p:nvSpPr>
              <p:cNvPr id="887" name="Google Shape;887;p14"/>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4"/>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4"/>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4"/>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4"/>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4"/>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4"/>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4"/>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4"/>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4"/>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4"/>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4"/>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4"/>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4"/>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4"/>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4"/>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4"/>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4"/>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4"/>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4"/>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4"/>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4"/>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4"/>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4"/>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4"/>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4"/>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4"/>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4"/>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4"/>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4"/>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 name="Google Shape;917;p14"/>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4"/>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4"/>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 name="Google Shape;920;p14"/>
          <p:cNvSpPr txBox="1"/>
          <p:nvPr>
            <p:ph type="ctrTitle"/>
          </p:nvPr>
        </p:nvSpPr>
        <p:spPr>
          <a:xfrm>
            <a:off x="4572000" y="4265250"/>
            <a:ext cx="3852000" cy="3441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3"/>
              </a:buClr>
              <a:buSzPts val="1000"/>
              <a:buFont typeface="Lora"/>
              <a:buNone/>
              <a:defRPr sz="1800"/>
            </a:lvl1pPr>
            <a:lvl2pPr lvl="1" rtl="0" algn="ctr">
              <a:spcBef>
                <a:spcPts val="0"/>
              </a:spcBef>
              <a:spcAft>
                <a:spcPts val="0"/>
              </a:spcAft>
              <a:buClr>
                <a:schemeClr val="accent3"/>
              </a:buClr>
              <a:buSzPts val="5200"/>
              <a:buNone/>
              <a:defRPr sz="5200">
                <a:solidFill>
                  <a:schemeClr val="accent3"/>
                </a:solidFill>
              </a:defRPr>
            </a:lvl2pPr>
            <a:lvl3pPr lvl="2" rtl="0" algn="ctr">
              <a:spcBef>
                <a:spcPts val="0"/>
              </a:spcBef>
              <a:spcAft>
                <a:spcPts val="0"/>
              </a:spcAft>
              <a:buClr>
                <a:schemeClr val="accent3"/>
              </a:buClr>
              <a:buSzPts val="5200"/>
              <a:buNone/>
              <a:defRPr sz="5200">
                <a:solidFill>
                  <a:schemeClr val="accent3"/>
                </a:solidFill>
              </a:defRPr>
            </a:lvl3pPr>
            <a:lvl4pPr lvl="3" rtl="0" algn="ctr">
              <a:spcBef>
                <a:spcPts val="0"/>
              </a:spcBef>
              <a:spcAft>
                <a:spcPts val="0"/>
              </a:spcAft>
              <a:buClr>
                <a:schemeClr val="accent3"/>
              </a:buClr>
              <a:buSzPts val="5200"/>
              <a:buNone/>
              <a:defRPr sz="5200">
                <a:solidFill>
                  <a:schemeClr val="accent3"/>
                </a:solidFill>
              </a:defRPr>
            </a:lvl4pPr>
            <a:lvl5pPr lvl="4" rtl="0" algn="ctr">
              <a:spcBef>
                <a:spcPts val="0"/>
              </a:spcBef>
              <a:spcAft>
                <a:spcPts val="0"/>
              </a:spcAft>
              <a:buClr>
                <a:schemeClr val="accent3"/>
              </a:buClr>
              <a:buSzPts val="5200"/>
              <a:buNone/>
              <a:defRPr sz="5200">
                <a:solidFill>
                  <a:schemeClr val="accent3"/>
                </a:solidFill>
              </a:defRPr>
            </a:lvl5pPr>
            <a:lvl6pPr lvl="5" rtl="0" algn="ctr">
              <a:spcBef>
                <a:spcPts val="0"/>
              </a:spcBef>
              <a:spcAft>
                <a:spcPts val="0"/>
              </a:spcAft>
              <a:buClr>
                <a:schemeClr val="accent3"/>
              </a:buClr>
              <a:buSzPts val="5200"/>
              <a:buNone/>
              <a:defRPr sz="5200">
                <a:solidFill>
                  <a:schemeClr val="accent3"/>
                </a:solidFill>
              </a:defRPr>
            </a:lvl6pPr>
            <a:lvl7pPr lvl="6" rtl="0" algn="ctr">
              <a:spcBef>
                <a:spcPts val="0"/>
              </a:spcBef>
              <a:spcAft>
                <a:spcPts val="0"/>
              </a:spcAft>
              <a:buClr>
                <a:schemeClr val="accent3"/>
              </a:buClr>
              <a:buSzPts val="5200"/>
              <a:buNone/>
              <a:defRPr sz="5200">
                <a:solidFill>
                  <a:schemeClr val="accent3"/>
                </a:solidFill>
              </a:defRPr>
            </a:lvl7pPr>
            <a:lvl8pPr lvl="7" rtl="0" algn="ctr">
              <a:spcBef>
                <a:spcPts val="0"/>
              </a:spcBef>
              <a:spcAft>
                <a:spcPts val="0"/>
              </a:spcAft>
              <a:buClr>
                <a:schemeClr val="accent3"/>
              </a:buClr>
              <a:buSzPts val="5200"/>
              <a:buNone/>
              <a:defRPr sz="5200">
                <a:solidFill>
                  <a:schemeClr val="accent3"/>
                </a:solidFill>
              </a:defRPr>
            </a:lvl8pPr>
            <a:lvl9pPr lvl="8" rtl="0" algn="ctr">
              <a:spcBef>
                <a:spcPts val="0"/>
              </a:spcBef>
              <a:spcAft>
                <a:spcPts val="0"/>
              </a:spcAft>
              <a:buClr>
                <a:schemeClr val="accent3"/>
              </a:buClr>
              <a:buSzPts val="5200"/>
              <a:buNone/>
              <a:defRPr sz="5200">
                <a:solidFill>
                  <a:schemeClr val="accent3"/>
                </a:solidFill>
              </a:defRPr>
            </a:lvl9pPr>
          </a:lstStyle>
          <a:p/>
        </p:txBody>
      </p:sp>
      <p:sp>
        <p:nvSpPr>
          <p:cNvPr id="921" name="Google Shape;921;p14"/>
          <p:cNvSpPr txBox="1"/>
          <p:nvPr>
            <p:ph idx="1" type="subTitle"/>
          </p:nvPr>
        </p:nvSpPr>
        <p:spPr>
          <a:xfrm>
            <a:off x="2449500" y="1885050"/>
            <a:ext cx="5974500" cy="1373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accent3"/>
              </a:buClr>
              <a:buSzPts val="2800"/>
              <a:buFont typeface="Roboto Condensed"/>
              <a:buNone/>
              <a:defRPr sz="2200"/>
            </a:lvl1pPr>
            <a:lvl2pPr lvl="1" rtl="0" algn="ctr">
              <a:lnSpc>
                <a:spcPct val="100000"/>
              </a:lnSpc>
              <a:spcBef>
                <a:spcPts val="0"/>
              </a:spcBef>
              <a:spcAft>
                <a:spcPts val="0"/>
              </a:spcAft>
              <a:buClr>
                <a:schemeClr val="accent3"/>
              </a:buClr>
              <a:buSzPts val="3600"/>
              <a:buNone/>
              <a:defRPr sz="3600">
                <a:solidFill>
                  <a:schemeClr val="accent3"/>
                </a:solidFill>
              </a:defRPr>
            </a:lvl2pPr>
            <a:lvl3pPr lvl="2" rtl="0" algn="ctr">
              <a:lnSpc>
                <a:spcPct val="100000"/>
              </a:lnSpc>
              <a:spcBef>
                <a:spcPts val="0"/>
              </a:spcBef>
              <a:spcAft>
                <a:spcPts val="0"/>
              </a:spcAft>
              <a:buClr>
                <a:schemeClr val="accent3"/>
              </a:buClr>
              <a:buSzPts val="3600"/>
              <a:buNone/>
              <a:defRPr sz="3600">
                <a:solidFill>
                  <a:schemeClr val="accent3"/>
                </a:solidFill>
              </a:defRPr>
            </a:lvl3pPr>
            <a:lvl4pPr lvl="3" rtl="0" algn="ctr">
              <a:lnSpc>
                <a:spcPct val="100000"/>
              </a:lnSpc>
              <a:spcBef>
                <a:spcPts val="0"/>
              </a:spcBef>
              <a:spcAft>
                <a:spcPts val="0"/>
              </a:spcAft>
              <a:buClr>
                <a:schemeClr val="accent3"/>
              </a:buClr>
              <a:buSzPts val="3600"/>
              <a:buNone/>
              <a:defRPr sz="3600">
                <a:solidFill>
                  <a:schemeClr val="accent3"/>
                </a:solidFill>
              </a:defRPr>
            </a:lvl4pPr>
            <a:lvl5pPr lvl="4" rtl="0" algn="ctr">
              <a:lnSpc>
                <a:spcPct val="100000"/>
              </a:lnSpc>
              <a:spcBef>
                <a:spcPts val="0"/>
              </a:spcBef>
              <a:spcAft>
                <a:spcPts val="0"/>
              </a:spcAft>
              <a:buClr>
                <a:schemeClr val="accent3"/>
              </a:buClr>
              <a:buSzPts val="3600"/>
              <a:buNone/>
              <a:defRPr sz="3600">
                <a:solidFill>
                  <a:schemeClr val="accent3"/>
                </a:solidFill>
              </a:defRPr>
            </a:lvl5pPr>
            <a:lvl6pPr lvl="5" rtl="0" algn="ctr">
              <a:lnSpc>
                <a:spcPct val="100000"/>
              </a:lnSpc>
              <a:spcBef>
                <a:spcPts val="0"/>
              </a:spcBef>
              <a:spcAft>
                <a:spcPts val="0"/>
              </a:spcAft>
              <a:buClr>
                <a:schemeClr val="accent3"/>
              </a:buClr>
              <a:buSzPts val="3600"/>
              <a:buNone/>
              <a:defRPr sz="3600">
                <a:solidFill>
                  <a:schemeClr val="accent3"/>
                </a:solidFill>
              </a:defRPr>
            </a:lvl6pPr>
            <a:lvl7pPr lvl="6" rtl="0" algn="ctr">
              <a:lnSpc>
                <a:spcPct val="100000"/>
              </a:lnSpc>
              <a:spcBef>
                <a:spcPts val="0"/>
              </a:spcBef>
              <a:spcAft>
                <a:spcPts val="0"/>
              </a:spcAft>
              <a:buClr>
                <a:schemeClr val="accent3"/>
              </a:buClr>
              <a:buSzPts val="3600"/>
              <a:buNone/>
              <a:defRPr sz="3600">
                <a:solidFill>
                  <a:schemeClr val="accent3"/>
                </a:solidFill>
              </a:defRPr>
            </a:lvl7pPr>
            <a:lvl8pPr lvl="7" rtl="0" algn="ctr">
              <a:lnSpc>
                <a:spcPct val="100000"/>
              </a:lnSpc>
              <a:spcBef>
                <a:spcPts val="0"/>
              </a:spcBef>
              <a:spcAft>
                <a:spcPts val="0"/>
              </a:spcAft>
              <a:buClr>
                <a:schemeClr val="accent3"/>
              </a:buClr>
              <a:buSzPts val="3600"/>
              <a:buNone/>
              <a:defRPr sz="3600">
                <a:solidFill>
                  <a:schemeClr val="accent3"/>
                </a:solidFill>
              </a:defRPr>
            </a:lvl8pPr>
            <a:lvl9pPr lvl="8" rtl="0" algn="ctr">
              <a:lnSpc>
                <a:spcPct val="100000"/>
              </a:lnSpc>
              <a:spcBef>
                <a:spcPts val="0"/>
              </a:spcBef>
              <a:spcAft>
                <a:spcPts val="0"/>
              </a:spcAft>
              <a:buClr>
                <a:schemeClr val="accent3"/>
              </a:buClr>
              <a:buSzPts val="3600"/>
              <a:buNone/>
              <a:defRPr sz="3600">
                <a:solidFill>
                  <a:schemeClr val="accent3"/>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922" name="Shape 922"/>
        <p:cNvGrpSpPr/>
        <p:nvPr/>
      </p:nvGrpSpPr>
      <p:grpSpPr>
        <a:xfrm>
          <a:off x="0" y="0"/>
          <a:ext cx="0" cy="0"/>
          <a:chOff x="0" y="0"/>
          <a:chExt cx="0" cy="0"/>
        </a:xfrm>
      </p:grpSpPr>
      <p:grpSp>
        <p:nvGrpSpPr>
          <p:cNvPr id="923" name="Google Shape;923;p15"/>
          <p:cNvGrpSpPr/>
          <p:nvPr/>
        </p:nvGrpSpPr>
        <p:grpSpPr>
          <a:xfrm>
            <a:off x="244525" y="203524"/>
            <a:ext cx="8774938" cy="4736452"/>
            <a:chOff x="244525" y="203524"/>
            <a:chExt cx="8774938" cy="4736452"/>
          </a:xfrm>
        </p:grpSpPr>
        <p:grpSp>
          <p:nvGrpSpPr>
            <p:cNvPr id="924" name="Google Shape;924;p15"/>
            <p:cNvGrpSpPr/>
            <p:nvPr/>
          </p:nvGrpSpPr>
          <p:grpSpPr>
            <a:xfrm>
              <a:off x="720013" y="4865562"/>
              <a:ext cx="2071193" cy="74414"/>
              <a:chOff x="720000" y="4603500"/>
              <a:chExt cx="3989200" cy="143325"/>
            </a:xfrm>
          </p:grpSpPr>
          <p:sp>
            <p:nvSpPr>
              <p:cNvPr id="925" name="Google Shape;925;p15"/>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5"/>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5"/>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5"/>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5"/>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5"/>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5"/>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5"/>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5"/>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5"/>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5"/>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5"/>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5"/>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5"/>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5"/>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5"/>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5"/>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5"/>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5"/>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5"/>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5"/>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5"/>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5"/>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5"/>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5"/>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5"/>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5"/>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5"/>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5"/>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5"/>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15"/>
            <p:cNvGrpSpPr/>
            <p:nvPr/>
          </p:nvGrpSpPr>
          <p:grpSpPr>
            <a:xfrm>
              <a:off x="6352813" y="203524"/>
              <a:ext cx="2071193" cy="74414"/>
              <a:chOff x="720000" y="4603500"/>
              <a:chExt cx="3989200" cy="143325"/>
            </a:xfrm>
          </p:grpSpPr>
          <p:sp>
            <p:nvSpPr>
              <p:cNvPr id="956" name="Google Shape;956;p15"/>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5"/>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5"/>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5"/>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5"/>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5"/>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5"/>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5"/>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5"/>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5"/>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5"/>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5"/>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5"/>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5"/>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5"/>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5"/>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5"/>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5"/>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5"/>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5"/>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5"/>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5"/>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5"/>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5"/>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5"/>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5"/>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5"/>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5"/>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5"/>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5"/>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 name="Google Shape;986;p15"/>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5"/>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5"/>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 name="Google Shape;989;p15"/>
          <p:cNvSpPr txBox="1"/>
          <p:nvPr>
            <p:ph type="ctrTitle"/>
          </p:nvPr>
        </p:nvSpPr>
        <p:spPr>
          <a:xfrm>
            <a:off x="4956031" y="1697158"/>
            <a:ext cx="3468000" cy="634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90" name="Google Shape;990;p15"/>
          <p:cNvSpPr txBox="1"/>
          <p:nvPr>
            <p:ph idx="1" type="subTitle"/>
          </p:nvPr>
        </p:nvSpPr>
        <p:spPr>
          <a:xfrm>
            <a:off x="4956025" y="2309151"/>
            <a:ext cx="34680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91" name="Google Shape;991;p15"/>
          <p:cNvSpPr txBox="1"/>
          <p:nvPr>
            <p:ph idx="2" type="ctrTitle"/>
          </p:nvPr>
        </p:nvSpPr>
        <p:spPr>
          <a:xfrm>
            <a:off x="4956030" y="3228333"/>
            <a:ext cx="3468000" cy="634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92" name="Google Shape;992;p15"/>
          <p:cNvSpPr txBox="1"/>
          <p:nvPr>
            <p:ph idx="3" type="subTitle"/>
          </p:nvPr>
        </p:nvSpPr>
        <p:spPr>
          <a:xfrm>
            <a:off x="4956024" y="3969001"/>
            <a:ext cx="34680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93" name="Google Shape;993;p15"/>
          <p:cNvSpPr txBox="1"/>
          <p:nvPr>
            <p:ph idx="4" type="ctrTitle"/>
          </p:nvPr>
        </p:nvSpPr>
        <p:spPr>
          <a:xfrm>
            <a:off x="720006" y="3228333"/>
            <a:ext cx="3468000" cy="634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94" name="Google Shape;994;p15"/>
          <p:cNvSpPr txBox="1"/>
          <p:nvPr>
            <p:ph idx="5" type="subTitle"/>
          </p:nvPr>
        </p:nvSpPr>
        <p:spPr>
          <a:xfrm>
            <a:off x="720000" y="3969001"/>
            <a:ext cx="34680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95" name="Google Shape;995;p15"/>
          <p:cNvSpPr txBox="1"/>
          <p:nvPr>
            <p:ph idx="6" type="title"/>
          </p:nvPr>
        </p:nvSpPr>
        <p:spPr>
          <a:xfrm>
            <a:off x="720000" y="540000"/>
            <a:ext cx="7704000" cy="56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96" name="Google Shape;996;p15"/>
          <p:cNvSpPr txBox="1"/>
          <p:nvPr>
            <p:ph idx="7" type="ctrTitle"/>
          </p:nvPr>
        </p:nvSpPr>
        <p:spPr>
          <a:xfrm>
            <a:off x="720006" y="1697158"/>
            <a:ext cx="3468000" cy="634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97" name="Google Shape;997;p15"/>
          <p:cNvSpPr txBox="1"/>
          <p:nvPr>
            <p:ph idx="8" type="subTitle"/>
          </p:nvPr>
        </p:nvSpPr>
        <p:spPr>
          <a:xfrm>
            <a:off x="720000" y="2309151"/>
            <a:ext cx="34680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998" name="Shape 998"/>
        <p:cNvGrpSpPr/>
        <p:nvPr/>
      </p:nvGrpSpPr>
      <p:grpSpPr>
        <a:xfrm>
          <a:off x="0" y="0"/>
          <a:ext cx="0" cy="0"/>
          <a:chOff x="0" y="0"/>
          <a:chExt cx="0" cy="0"/>
        </a:xfrm>
      </p:grpSpPr>
      <p:grpSp>
        <p:nvGrpSpPr>
          <p:cNvPr id="999" name="Google Shape;999;p16"/>
          <p:cNvGrpSpPr/>
          <p:nvPr/>
        </p:nvGrpSpPr>
        <p:grpSpPr>
          <a:xfrm flipH="1" rot="10800000">
            <a:off x="6696300" y="-27575"/>
            <a:ext cx="2447700" cy="1464950"/>
            <a:chOff x="6696300" y="3122825"/>
            <a:chExt cx="2447700" cy="1464950"/>
          </a:xfrm>
        </p:grpSpPr>
        <p:sp>
          <p:nvSpPr>
            <p:cNvPr id="1000" name="Google Shape;1000;p16"/>
            <p:cNvSpPr/>
            <p:nvPr/>
          </p:nvSpPr>
          <p:spPr>
            <a:xfrm>
              <a:off x="6696300" y="4030375"/>
              <a:ext cx="2447700" cy="557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6"/>
            <p:cNvSpPr/>
            <p:nvPr/>
          </p:nvSpPr>
          <p:spPr>
            <a:xfrm>
              <a:off x="8661000" y="3122825"/>
              <a:ext cx="483000" cy="1275300"/>
            </a:xfrm>
            <a:prstGeom prst="rect">
              <a:avLst/>
            </a:prstGeom>
            <a:solidFill>
              <a:srgbClr val="00FFFF">
                <a:alpha val="47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 name="Google Shape;1002;p16"/>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003" name="Google Shape;1003;p16"/>
          <p:cNvGrpSpPr/>
          <p:nvPr/>
        </p:nvGrpSpPr>
        <p:grpSpPr>
          <a:xfrm>
            <a:off x="244525" y="203524"/>
            <a:ext cx="8774938" cy="4736452"/>
            <a:chOff x="244525" y="203524"/>
            <a:chExt cx="8774938" cy="4736452"/>
          </a:xfrm>
        </p:grpSpPr>
        <p:grpSp>
          <p:nvGrpSpPr>
            <p:cNvPr id="1004" name="Google Shape;1004;p16"/>
            <p:cNvGrpSpPr/>
            <p:nvPr/>
          </p:nvGrpSpPr>
          <p:grpSpPr>
            <a:xfrm>
              <a:off x="720013" y="4865562"/>
              <a:ext cx="2071193" cy="74414"/>
              <a:chOff x="720000" y="4603500"/>
              <a:chExt cx="3989200" cy="143325"/>
            </a:xfrm>
          </p:grpSpPr>
          <p:sp>
            <p:nvSpPr>
              <p:cNvPr id="1005" name="Google Shape;1005;p16"/>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6"/>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6"/>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6"/>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6"/>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6"/>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6"/>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6"/>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6"/>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6"/>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6"/>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6"/>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6"/>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6"/>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6"/>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6"/>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6"/>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6"/>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6"/>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6"/>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6"/>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6"/>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6"/>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6"/>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6"/>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6"/>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6"/>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6"/>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16"/>
            <p:cNvGrpSpPr/>
            <p:nvPr/>
          </p:nvGrpSpPr>
          <p:grpSpPr>
            <a:xfrm>
              <a:off x="6352813" y="203524"/>
              <a:ext cx="2071193" cy="74414"/>
              <a:chOff x="720000" y="4603500"/>
              <a:chExt cx="3989200" cy="143325"/>
            </a:xfrm>
          </p:grpSpPr>
          <p:sp>
            <p:nvSpPr>
              <p:cNvPr id="1036" name="Google Shape;1036;p16"/>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6"/>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6"/>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6"/>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6"/>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6"/>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6"/>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6"/>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6"/>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6"/>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6"/>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6"/>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6"/>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6"/>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6"/>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6"/>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6"/>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6"/>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6"/>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6"/>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6"/>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6"/>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6"/>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6"/>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6"/>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6"/>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 name="Google Shape;1066;p16"/>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6"/>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6"/>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 name="Google Shape;1069;p16"/>
          <p:cNvSpPr txBox="1"/>
          <p:nvPr>
            <p:ph idx="2" type="ctrTitle"/>
          </p:nvPr>
        </p:nvSpPr>
        <p:spPr>
          <a:xfrm>
            <a:off x="720000" y="2359025"/>
            <a:ext cx="2211000" cy="9579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70" name="Google Shape;1070;p16"/>
          <p:cNvSpPr txBox="1"/>
          <p:nvPr>
            <p:ph idx="1" type="subTitle"/>
          </p:nvPr>
        </p:nvSpPr>
        <p:spPr>
          <a:xfrm>
            <a:off x="720000" y="3316875"/>
            <a:ext cx="22110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71" name="Google Shape;1071;p16"/>
          <p:cNvSpPr txBox="1"/>
          <p:nvPr>
            <p:ph idx="3" type="ctrTitle"/>
          </p:nvPr>
        </p:nvSpPr>
        <p:spPr>
          <a:xfrm>
            <a:off x="3466470" y="2359025"/>
            <a:ext cx="2211000" cy="9579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72" name="Google Shape;1072;p16"/>
          <p:cNvSpPr txBox="1"/>
          <p:nvPr>
            <p:ph idx="4" type="subTitle"/>
          </p:nvPr>
        </p:nvSpPr>
        <p:spPr>
          <a:xfrm>
            <a:off x="3466470" y="3316875"/>
            <a:ext cx="22110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73" name="Google Shape;1073;p16"/>
          <p:cNvSpPr txBox="1"/>
          <p:nvPr>
            <p:ph idx="5" type="ctrTitle"/>
          </p:nvPr>
        </p:nvSpPr>
        <p:spPr>
          <a:xfrm>
            <a:off x="6212940" y="2359025"/>
            <a:ext cx="2211000" cy="9579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74" name="Google Shape;1074;p16"/>
          <p:cNvSpPr txBox="1"/>
          <p:nvPr>
            <p:ph idx="6" type="subTitle"/>
          </p:nvPr>
        </p:nvSpPr>
        <p:spPr>
          <a:xfrm>
            <a:off x="6212940" y="3316875"/>
            <a:ext cx="2211000" cy="63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s">
  <p:cSld name="CUSTOM_1_1">
    <p:spTree>
      <p:nvGrpSpPr>
        <p:cNvPr id="1075" name="Shape 1075"/>
        <p:cNvGrpSpPr/>
        <p:nvPr/>
      </p:nvGrpSpPr>
      <p:grpSpPr>
        <a:xfrm>
          <a:off x="0" y="0"/>
          <a:ext cx="0" cy="0"/>
          <a:chOff x="0" y="0"/>
          <a:chExt cx="0" cy="0"/>
        </a:xfrm>
      </p:grpSpPr>
      <p:grpSp>
        <p:nvGrpSpPr>
          <p:cNvPr id="1076" name="Google Shape;1076;p17"/>
          <p:cNvGrpSpPr/>
          <p:nvPr/>
        </p:nvGrpSpPr>
        <p:grpSpPr>
          <a:xfrm>
            <a:off x="244525" y="203524"/>
            <a:ext cx="8774938" cy="4736452"/>
            <a:chOff x="244525" y="203524"/>
            <a:chExt cx="8774938" cy="4736452"/>
          </a:xfrm>
        </p:grpSpPr>
        <p:grpSp>
          <p:nvGrpSpPr>
            <p:cNvPr id="1077" name="Google Shape;1077;p17"/>
            <p:cNvGrpSpPr/>
            <p:nvPr/>
          </p:nvGrpSpPr>
          <p:grpSpPr>
            <a:xfrm>
              <a:off x="720013" y="4865562"/>
              <a:ext cx="2071193" cy="74414"/>
              <a:chOff x="720000" y="4603500"/>
              <a:chExt cx="3989200" cy="143325"/>
            </a:xfrm>
          </p:grpSpPr>
          <p:sp>
            <p:nvSpPr>
              <p:cNvPr id="1078" name="Google Shape;1078;p17"/>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7"/>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7"/>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7"/>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7"/>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7"/>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7"/>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7"/>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7"/>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7"/>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7"/>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7"/>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7"/>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7"/>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7"/>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7"/>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7"/>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7"/>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7"/>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7"/>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7"/>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7"/>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7"/>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7"/>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7"/>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7"/>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7"/>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7"/>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7"/>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7"/>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17"/>
            <p:cNvGrpSpPr/>
            <p:nvPr/>
          </p:nvGrpSpPr>
          <p:grpSpPr>
            <a:xfrm>
              <a:off x="6352813" y="203524"/>
              <a:ext cx="2071193" cy="74414"/>
              <a:chOff x="720000" y="4603500"/>
              <a:chExt cx="3989200" cy="143325"/>
            </a:xfrm>
          </p:grpSpPr>
          <p:sp>
            <p:nvSpPr>
              <p:cNvPr id="1109" name="Google Shape;1109;p17"/>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7"/>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7"/>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7"/>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7"/>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7"/>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7"/>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7"/>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7"/>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7"/>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7"/>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7"/>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7"/>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7"/>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7"/>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7"/>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7"/>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7"/>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7"/>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7"/>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7"/>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7"/>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7"/>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7"/>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7"/>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7"/>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7"/>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7"/>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7"/>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7"/>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 name="Google Shape;1139;p17"/>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7"/>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7"/>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 name="Google Shape;1142;p17"/>
          <p:cNvSpPr txBox="1"/>
          <p:nvPr>
            <p:ph hasCustomPrompt="1" type="title"/>
          </p:nvPr>
        </p:nvSpPr>
        <p:spPr>
          <a:xfrm>
            <a:off x="720000" y="1046250"/>
            <a:ext cx="7704000" cy="99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43" name="Google Shape;1143;p17"/>
          <p:cNvSpPr txBox="1"/>
          <p:nvPr>
            <p:ph idx="1" type="subTitle"/>
          </p:nvPr>
        </p:nvSpPr>
        <p:spPr>
          <a:xfrm>
            <a:off x="1442470" y="1952700"/>
            <a:ext cx="6259200" cy="3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44" name="Google Shape;1144;p17"/>
          <p:cNvSpPr txBox="1"/>
          <p:nvPr>
            <p:ph hasCustomPrompt="1" idx="2" type="title"/>
          </p:nvPr>
        </p:nvSpPr>
        <p:spPr>
          <a:xfrm>
            <a:off x="720000" y="2952500"/>
            <a:ext cx="7704000" cy="99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45" name="Google Shape;1145;p17"/>
          <p:cNvSpPr txBox="1"/>
          <p:nvPr>
            <p:ph idx="3" type="subTitle"/>
          </p:nvPr>
        </p:nvSpPr>
        <p:spPr>
          <a:xfrm>
            <a:off x="1442470" y="3858950"/>
            <a:ext cx="6259200" cy="3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46" name="Google Shape;1146;p17"/>
          <p:cNvGrpSpPr/>
          <p:nvPr/>
        </p:nvGrpSpPr>
        <p:grpSpPr>
          <a:xfrm>
            <a:off x="3024775" y="25"/>
            <a:ext cx="4816150" cy="5143350"/>
            <a:chOff x="3024775" y="25"/>
            <a:chExt cx="4816150" cy="5143350"/>
          </a:xfrm>
        </p:grpSpPr>
        <p:sp>
          <p:nvSpPr>
            <p:cNvPr id="1147" name="Google Shape;1147;p17"/>
            <p:cNvSpPr/>
            <p:nvPr/>
          </p:nvSpPr>
          <p:spPr>
            <a:xfrm>
              <a:off x="5293925" y="2710675"/>
              <a:ext cx="2547000" cy="243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7"/>
            <p:cNvSpPr/>
            <p:nvPr/>
          </p:nvSpPr>
          <p:spPr>
            <a:xfrm>
              <a:off x="3024775" y="25"/>
              <a:ext cx="715800" cy="1381800"/>
            </a:xfrm>
            <a:prstGeom prst="rect">
              <a:avLst/>
            </a:prstGeom>
            <a:solidFill>
              <a:srgbClr val="EE7A7A">
                <a:alpha val="7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1149" name="Shape 1149"/>
        <p:cNvGrpSpPr/>
        <p:nvPr/>
      </p:nvGrpSpPr>
      <p:grpSpPr>
        <a:xfrm>
          <a:off x="0" y="0"/>
          <a:ext cx="0" cy="0"/>
          <a:chOff x="0" y="0"/>
          <a:chExt cx="0" cy="0"/>
        </a:xfrm>
      </p:grpSpPr>
      <p:grpSp>
        <p:nvGrpSpPr>
          <p:cNvPr id="1150" name="Google Shape;1150;p18"/>
          <p:cNvGrpSpPr/>
          <p:nvPr/>
        </p:nvGrpSpPr>
        <p:grpSpPr>
          <a:xfrm>
            <a:off x="244525" y="203524"/>
            <a:ext cx="8774938" cy="4736452"/>
            <a:chOff x="244525" y="203524"/>
            <a:chExt cx="8774938" cy="4736452"/>
          </a:xfrm>
        </p:grpSpPr>
        <p:grpSp>
          <p:nvGrpSpPr>
            <p:cNvPr id="1151" name="Google Shape;1151;p18"/>
            <p:cNvGrpSpPr/>
            <p:nvPr/>
          </p:nvGrpSpPr>
          <p:grpSpPr>
            <a:xfrm>
              <a:off x="720013" y="4865562"/>
              <a:ext cx="2071193" cy="74414"/>
              <a:chOff x="720000" y="4603500"/>
              <a:chExt cx="3989200" cy="143325"/>
            </a:xfrm>
          </p:grpSpPr>
          <p:sp>
            <p:nvSpPr>
              <p:cNvPr id="1152" name="Google Shape;1152;p18"/>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8"/>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8"/>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8"/>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8"/>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8"/>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8"/>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8"/>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8"/>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8"/>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8"/>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8"/>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8"/>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8"/>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8"/>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8"/>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8"/>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8"/>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8"/>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8"/>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8"/>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8"/>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8"/>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8"/>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8"/>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8"/>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8"/>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8"/>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8"/>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8"/>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18"/>
            <p:cNvGrpSpPr/>
            <p:nvPr/>
          </p:nvGrpSpPr>
          <p:grpSpPr>
            <a:xfrm>
              <a:off x="6352813" y="203524"/>
              <a:ext cx="2071193" cy="74414"/>
              <a:chOff x="720000" y="4603500"/>
              <a:chExt cx="3989200" cy="143325"/>
            </a:xfrm>
          </p:grpSpPr>
          <p:sp>
            <p:nvSpPr>
              <p:cNvPr id="1183" name="Google Shape;1183;p18"/>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8"/>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8"/>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8"/>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8"/>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8"/>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8"/>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8"/>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8"/>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8"/>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8"/>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8"/>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8"/>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8"/>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8"/>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8"/>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8"/>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8"/>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8"/>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8"/>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8"/>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8"/>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8"/>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8"/>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8"/>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8"/>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8"/>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8"/>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8"/>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8"/>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 name="Google Shape;1213;p18"/>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8"/>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8"/>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 name="Google Shape;1216;p18"/>
          <p:cNvSpPr txBox="1"/>
          <p:nvPr>
            <p:ph type="ctrTitle"/>
          </p:nvPr>
        </p:nvSpPr>
        <p:spPr>
          <a:xfrm>
            <a:off x="720000" y="3338425"/>
            <a:ext cx="2211000" cy="465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17" name="Google Shape;1217;p18"/>
          <p:cNvSpPr txBox="1"/>
          <p:nvPr>
            <p:ph idx="1" type="subTitle"/>
          </p:nvPr>
        </p:nvSpPr>
        <p:spPr>
          <a:xfrm>
            <a:off x="720000" y="3879875"/>
            <a:ext cx="22110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18" name="Google Shape;1218;p18"/>
          <p:cNvSpPr txBox="1"/>
          <p:nvPr>
            <p:ph idx="2" type="ctrTitle"/>
          </p:nvPr>
        </p:nvSpPr>
        <p:spPr>
          <a:xfrm>
            <a:off x="3466475" y="3338425"/>
            <a:ext cx="2211000" cy="465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19" name="Google Shape;1219;p18"/>
          <p:cNvSpPr txBox="1"/>
          <p:nvPr>
            <p:ph idx="3" type="subTitle"/>
          </p:nvPr>
        </p:nvSpPr>
        <p:spPr>
          <a:xfrm>
            <a:off x="3466470" y="3879875"/>
            <a:ext cx="22110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20" name="Google Shape;1220;p18"/>
          <p:cNvSpPr txBox="1"/>
          <p:nvPr>
            <p:ph idx="4" type="ctrTitle"/>
          </p:nvPr>
        </p:nvSpPr>
        <p:spPr>
          <a:xfrm>
            <a:off x="6212949" y="3338425"/>
            <a:ext cx="2211000" cy="465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21" name="Google Shape;1221;p18"/>
          <p:cNvSpPr txBox="1"/>
          <p:nvPr>
            <p:ph idx="5" type="subTitle"/>
          </p:nvPr>
        </p:nvSpPr>
        <p:spPr>
          <a:xfrm>
            <a:off x="6212940" y="3879875"/>
            <a:ext cx="22110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22" name="Google Shape;1222;p18"/>
          <p:cNvSpPr txBox="1"/>
          <p:nvPr>
            <p:ph idx="6" type="ctrTitle"/>
          </p:nvPr>
        </p:nvSpPr>
        <p:spPr>
          <a:xfrm>
            <a:off x="720000" y="1730450"/>
            <a:ext cx="2211000" cy="465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23" name="Google Shape;1223;p18"/>
          <p:cNvSpPr txBox="1"/>
          <p:nvPr>
            <p:ph idx="7" type="subTitle"/>
          </p:nvPr>
        </p:nvSpPr>
        <p:spPr>
          <a:xfrm>
            <a:off x="720000" y="2271900"/>
            <a:ext cx="22110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24" name="Google Shape;1224;p18"/>
          <p:cNvSpPr txBox="1"/>
          <p:nvPr>
            <p:ph idx="8" type="ctrTitle"/>
          </p:nvPr>
        </p:nvSpPr>
        <p:spPr>
          <a:xfrm>
            <a:off x="3466475" y="1730325"/>
            <a:ext cx="2211000" cy="465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25" name="Google Shape;1225;p18"/>
          <p:cNvSpPr txBox="1"/>
          <p:nvPr>
            <p:ph idx="9" type="subTitle"/>
          </p:nvPr>
        </p:nvSpPr>
        <p:spPr>
          <a:xfrm>
            <a:off x="3466470" y="2271900"/>
            <a:ext cx="22110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26" name="Google Shape;1226;p18"/>
          <p:cNvSpPr txBox="1"/>
          <p:nvPr>
            <p:ph idx="13" type="ctrTitle"/>
          </p:nvPr>
        </p:nvSpPr>
        <p:spPr>
          <a:xfrm>
            <a:off x="6212949" y="1730450"/>
            <a:ext cx="2211000" cy="465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27" name="Google Shape;1227;p18"/>
          <p:cNvSpPr txBox="1"/>
          <p:nvPr>
            <p:ph idx="14" type="subTitle"/>
          </p:nvPr>
        </p:nvSpPr>
        <p:spPr>
          <a:xfrm>
            <a:off x="6212940" y="2271900"/>
            <a:ext cx="22110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28" name="Google Shape;1228;p18"/>
          <p:cNvSpPr txBox="1"/>
          <p:nvPr>
            <p:ph idx="15" type="title"/>
          </p:nvPr>
        </p:nvSpPr>
        <p:spPr>
          <a:xfrm>
            <a:off x="720000" y="540000"/>
            <a:ext cx="7704000" cy="56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_1_1_1">
    <p:spTree>
      <p:nvGrpSpPr>
        <p:cNvPr id="1229" name="Shape 1229"/>
        <p:cNvGrpSpPr/>
        <p:nvPr/>
      </p:nvGrpSpPr>
      <p:grpSpPr>
        <a:xfrm>
          <a:off x="0" y="0"/>
          <a:ext cx="0" cy="0"/>
          <a:chOff x="0" y="0"/>
          <a:chExt cx="0" cy="0"/>
        </a:xfrm>
      </p:grpSpPr>
      <p:grpSp>
        <p:nvGrpSpPr>
          <p:cNvPr id="1230" name="Google Shape;1230;p19"/>
          <p:cNvGrpSpPr/>
          <p:nvPr/>
        </p:nvGrpSpPr>
        <p:grpSpPr>
          <a:xfrm>
            <a:off x="244525" y="203524"/>
            <a:ext cx="8774938" cy="4736452"/>
            <a:chOff x="244525" y="203524"/>
            <a:chExt cx="8774938" cy="4736452"/>
          </a:xfrm>
        </p:grpSpPr>
        <p:grpSp>
          <p:nvGrpSpPr>
            <p:cNvPr id="1231" name="Google Shape;1231;p19"/>
            <p:cNvGrpSpPr/>
            <p:nvPr/>
          </p:nvGrpSpPr>
          <p:grpSpPr>
            <a:xfrm>
              <a:off x="720013" y="4865562"/>
              <a:ext cx="2071193" cy="74414"/>
              <a:chOff x="720000" y="4603500"/>
              <a:chExt cx="3989200" cy="143325"/>
            </a:xfrm>
          </p:grpSpPr>
          <p:sp>
            <p:nvSpPr>
              <p:cNvPr id="1232" name="Google Shape;1232;p19"/>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33" name="Google Shape;1233;p19"/>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34" name="Google Shape;1234;p19"/>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35" name="Google Shape;1235;p19"/>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36" name="Google Shape;1236;p19"/>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37" name="Google Shape;1237;p19"/>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38" name="Google Shape;1238;p19"/>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39" name="Google Shape;1239;p19"/>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0" name="Google Shape;1240;p19"/>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1" name="Google Shape;1241;p19"/>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2" name="Google Shape;1242;p19"/>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3" name="Google Shape;1243;p19"/>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4" name="Google Shape;1244;p19"/>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5" name="Google Shape;1245;p19"/>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6" name="Google Shape;1246;p19"/>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7" name="Google Shape;1247;p19"/>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8" name="Google Shape;1248;p19"/>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49" name="Google Shape;1249;p19"/>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0" name="Google Shape;1250;p19"/>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1" name="Google Shape;1251;p19"/>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2" name="Google Shape;1252;p19"/>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3" name="Google Shape;1253;p19"/>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4" name="Google Shape;1254;p19"/>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5" name="Google Shape;1255;p19"/>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6" name="Google Shape;1256;p19"/>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7" name="Google Shape;1257;p19"/>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8" name="Google Shape;1258;p19"/>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59" name="Google Shape;1259;p19"/>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60" name="Google Shape;1260;p19"/>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61" name="Google Shape;1261;p19"/>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grpSp>
          <p:nvGrpSpPr>
            <p:cNvPr id="1262" name="Google Shape;1262;p19"/>
            <p:cNvGrpSpPr/>
            <p:nvPr/>
          </p:nvGrpSpPr>
          <p:grpSpPr>
            <a:xfrm>
              <a:off x="6352813" y="203524"/>
              <a:ext cx="2071193" cy="74414"/>
              <a:chOff x="720000" y="4603500"/>
              <a:chExt cx="3989200" cy="143325"/>
            </a:xfrm>
          </p:grpSpPr>
          <p:sp>
            <p:nvSpPr>
              <p:cNvPr id="1263" name="Google Shape;1263;p19"/>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64" name="Google Shape;1264;p19"/>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65" name="Google Shape;1265;p19"/>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66" name="Google Shape;1266;p19"/>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67" name="Google Shape;1267;p19"/>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68" name="Google Shape;1268;p19"/>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69" name="Google Shape;1269;p19"/>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0" name="Google Shape;1270;p19"/>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1" name="Google Shape;1271;p19"/>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2" name="Google Shape;1272;p19"/>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3" name="Google Shape;1273;p19"/>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4" name="Google Shape;1274;p19"/>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5" name="Google Shape;1275;p19"/>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6" name="Google Shape;1276;p19"/>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7" name="Google Shape;1277;p19"/>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8" name="Google Shape;1278;p19"/>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79" name="Google Shape;1279;p19"/>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0" name="Google Shape;1280;p19"/>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1" name="Google Shape;1281;p19"/>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2" name="Google Shape;1282;p19"/>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3" name="Google Shape;1283;p19"/>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4" name="Google Shape;1284;p19"/>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5" name="Google Shape;1285;p19"/>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6" name="Google Shape;1286;p19"/>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7" name="Google Shape;1287;p19"/>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8" name="Google Shape;1288;p19"/>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89" name="Google Shape;1289;p19"/>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90" name="Google Shape;1290;p19"/>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91" name="Google Shape;1291;p19"/>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92" name="Google Shape;1292;p19"/>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
          <p:nvSpPr>
            <p:cNvPr id="1293" name="Google Shape;1293;p19"/>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94" name="Google Shape;1294;p19"/>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95" name="Google Shape;1295;p19"/>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
        <p:nvSpPr>
          <p:cNvPr id="1296" name="Google Shape;1296;p19"/>
          <p:cNvSpPr txBox="1"/>
          <p:nvPr>
            <p:ph type="ctrTitle"/>
          </p:nvPr>
        </p:nvSpPr>
        <p:spPr>
          <a:xfrm flipH="1">
            <a:off x="720000" y="540000"/>
            <a:ext cx="4592400" cy="10647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297" name="Google Shape;1297;p19"/>
          <p:cNvSpPr txBox="1"/>
          <p:nvPr>
            <p:ph idx="1" type="subTitle"/>
          </p:nvPr>
        </p:nvSpPr>
        <p:spPr>
          <a:xfrm flipH="1">
            <a:off x="720025" y="1730175"/>
            <a:ext cx="2947200" cy="19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None/>
              <a:defRPr sz="1600"/>
            </a:lvl1pPr>
            <a:lvl2pPr lvl="1" rtl="0">
              <a:lnSpc>
                <a:spcPct val="100000"/>
              </a:lnSpc>
              <a:spcBef>
                <a:spcPts val="0"/>
              </a:spcBef>
              <a:spcAft>
                <a:spcPts val="0"/>
              </a:spcAft>
              <a:buSzPts val="3000"/>
              <a:buNone/>
              <a:defRPr sz="3000"/>
            </a:lvl2pPr>
            <a:lvl3pPr lvl="2" rtl="0">
              <a:lnSpc>
                <a:spcPct val="100000"/>
              </a:lnSpc>
              <a:spcBef>
                <a:spcPts val="0"/>
              </a:spcBef>
              <a:spcAft>
                <a:spcPts val="0"/>
              </a:spcAft>
              <a:buSzPts val="3000"/>
              <a:buNone/>
              <a:defRPr sz="3000"/>
            </a:lvl3pPr>
            <a:lvl4pPr lvl="3" rtl="0">
              <a:lnSpc>
                <a:spcPct val="100000"/>
              </a:lnSpc>
              <a:spcBef>
                <a:spcPts val="0"/>
              </a:spcBef>
              <a:spcAft>
                <a:spcPts val="0"/>
              </a:spcAft>
              <a:buSzPts val="3000"/>
              <a:buNone/>
              <a:defRPr sz="3000"/>
            </a:lvl4pPr>
            <a:lvl5pPr lvl="4" rtl="0">
              <a:lnSpc>
                <a:spcPct val="100000"/>
              </a:lnSpc>
              <a:spcBef>
                <a:spcPts val="0"/>
              </a:spcBef>
              <a:spcAft>
                <a:spcPts val="0"/>
              </a:spcAft>
              <a:buSzPts val="3000"/>
              <a:buNone/>
              <a:defRPr sz="3000"/>
            </a:lvl5pPr>
            <a:lvl6pPr lvl="5" rtl="0">
              <a:lnSpc>
                <a:spcPct val="100000"/>
              </a:lnSpc>
              <a:spcBef>
                <a:spcPts val="0"/>
              </a:spcBef>
              <a:spcAft>
                <a:spcPts val="0"/>
              </a:spcAft>
              <a:buSzPts val="3000"/>
              <a:buNone/>
              <a:defRPr sz="3000"/>
            </a:lvl6pPr>
            <a:lvl7pPr lvl="6" rtl="0">
              <a:lnSpc>
                <a:spcPct val="100000"/>
              </a:lnSpc>
              <a:spcBef>
                <a:spcPts val="0"/>
              </a:spcBef>
              <a:spcAft>
                <a:spcPts val="0"/>
              </a:spcAft>
              <a:buSzPts val="3000"/>
              <a:buNone/>
              <a:defRPr sz="3000"/>
            </a:lvl7pPr>
            <a:lvl8pPr lvl="7" rtl="0">
              <a:lnSpc>
                <a:spcPct val="100000"/>
              </a:lnSpc>
              <a:spcBef>
                <a:spcPts val="0"/>
              </a:spcBef>
              <a:spcAft>
                <a:spcPts val="0"/>
              </a:spcAft>
              <a:buSzPts val="3000"/>
              <a:buNone/>
              <a:defRPr sz="3000"/>
            </a:lvl8pPr>
            <a:lvl9pPr lvl="8" rtl="0">
              <a:lnSpc>
                <a:spcPct val="100000"/>
              </a:lnSpc>
              <a:spcBef>
                <a:spcPts val="0"/>
              </a:spcBef>
              <a:spcAft>
                <a:spcPts val="0"/>
              </a:spcAft>
              <a:buSzPts val="3000"/>
              <a:buNone/>
              <a:defRPr sz="3000"/>
            </a:lvl9pPr>
          </a:lstStyle>
          <a:p/>
        </p:txBody>
      </p:sp>
      <p:sp>
        <p:nvSpPr>
          <p:cNvPr id="1298" name="Google Shape;1298;p19"/>
          <p:cNvSpPr txBox="1"/>
          <p:nvPr/>
        </p:nvSpPr>
        <p:spPr>
          <a:xfrm>
            <a:off x="720000" y="3682725"/>
            <a:ext cx="3953100" cy="537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b="1" lang="en" sz="1000">
                <a:solidFill>
                  <a:schemeClr val="dk1"/>
                </a:solidFill>
                <a:latin typeface="Didact Gothic"/>
                <a:ea typeface="Didact Gothic"/>
                <a:cs typeface="Didact Gothic"/>
                <a:sym typeface="Didact Gothic"/>
              </a:rPr>
              <a:t>CREDITS</a:t>
            </a:r>
            <a:r>
              <a:rPr lang="en" sz="1000">
                <a:solidFill>
                  <a:schemeClr val="dk1"/>
                </a:solidFill>
                <a:latin typeface="Didact Gothic"/>
                <a:ea typeface="Didact Gothic"/>
                <a:cs typeface="Didact Gothic"/>
                <a:sym typeface="Didact Gothic"/>
              </a:rPr>
              <a:t>: This presentation template was created by </a:t>
            </a:r>
            <a:r>
              <a:rPr b="1" lang="en" sz="1000">
                <a:solidFill>
                  <a:schemeClr val="dk1"/>
                </a:solidFill>
                <a:uFill>
                  <a:noFill/>
                </a:uFill>
                <a:latin typeface="Didact Gothic"/>
                <a:ea typeface="Didact Gothic"/>
                <a:cs typeface="Didact Gothic"/>
                <a:sym typeface="Didact Gothic"/>
                <a:hlinkClick r:id="rId2">
                  <a:extLst>
                    <a:ext uri="{A12FA001-AC4F-418D-AE19-62706E023703}">
                      <ahyp:hlinkClr val="tx"/>
                    </a:ext>
                  </a:extLst>
                </a:hlinkClick>
              </a:rPr>
              <a:t>Slidesgo</a:t>
            </a:r>
            <a:r>
              <a:rPr lang="en" sz="1000">
                <a:solidFill>
                  <a:schemeClr val="dk1"/>
                </a:solidFill>
                <a:latin typeface="Didact Gothic"/>
                <a:ea typeface="Didact Gothic"/>
                <a:cs typeface="Didact Gothic"/>
                <a:sym typeface="Didact Gothic"/>
              </a:rPr>
              <a:t>, including icons by </a:t>
            </a:r>
            <a:r>
              <a:rPr b="1" lang="en" sz="10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Flaticon</a:t>
            </a:r>
            <a:r>
              <a:rPr lang="en" sz="1000">
                <a:solidFill>
                  <a:schemeClr val="dk1"/>
                </a:solidFill>
                <a:latin typeface="Didact Gothic"/>
                <a:ea typeface="Didact Gothic"/>
                <a:cs typeface="Didact Gothic"/>
                <a:sym typeface="Didact Gothic"/>
              </a:rPr>
              <a:t>, and infographics &amp; images by </a:t>
            </a:r>
            <a:r>
              <a:rPr b="1" lang="en" sz="10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Freepik</a:t>
            </a:r>
            <a:endParaRPr sz="1000">
              <a:solidFill>
                <a:schemeClr val="dk1"/>
              </a:solidFill>
              <a:latin typeface="Didact Gothic"/>
              <a:ea typeface="Didact Gothic"/>
              <a:cs typeface="Didact Gothic"/>
              <a:sym typeface="Didact Gothic"/>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_1_1_1_1">
    <p:spTree>
      <p:nvGrpSpPr>
        <p:cNvPr id="1299" name="Shape 1299"/>
        <p:cNvGrpSpPr/>
        <p:nvPr/>
      </p:nvGrpSpPr>
      <p:grpSpPr>
        <a:xfrm>
          <a:off x="0" y="0"/>
          <a:ext cx="0" cy="0"/>
          <a:chOff x="0" y="0"/>
          <a:chExt cx="0" cy="0"/>
        </a:xfrm>
      </p:grpSpPr>
      <p:grpSp>
        <p:nvGrpSpPr>
          <p:cNvPr id="1300" name="Google Shape;1300;p20"/>
          <p:cNvGrpSpPr/>
          <p:nvPr/>
        </p:nvGrpSpPr>
        <p:grpSpPr>
          <a:xfrm>
            <a:off x="244525" y="203524"/>
            <a:ext cx="8774938" cy="4736452"/>
            <a:chOff x="244525" y="203524"/>
            <a:chExt cx="8774938" cy="4736452"/>
          </a:xfrm>
        </p:grpSpPr>
        <p:grpSp>
          <p:nvGrpSpPr>
            <p:cNvPr id="1301" name="Google Shape;1301;p20"/>
            <p:cNvGrpSpPr/>
            <p:nvPr/>
          </p:nvGrpSpPr>
          <p:grpSpPr>
            <a:xfrm>
              <a:off x="720013" y="4865562"/>
              <a:ext cx="2071193" cy="74414"/>
              <a:chOff x="720000" y="4603500"/>
              <a:chExt cx="3989200" cy="143325"/>
            </a:xfrm>
          </p:grpSpPr>
          <p:sp>
            <p:nvSpPr>
              <p:cNvPr id="1302" name="Google Shape;1302;p20"/>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03" name="Google Shape;1303;p20"/>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04" name="Google Shape;1304;p20"/>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05" name="Google Shape;1305;p20"/>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06" name="Google Shape;1306;p20"/>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07" name="Google Shape;1307;p20"/>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08" name="Google Shape;1308;p20"/>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09" name="Google Shape;1309;p20"/>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0" name="Google Shape;1310;p20"/>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1" name="Google Shape;1311;p20"/>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2" name="Google Shape;1312;p20"/>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3" name="Google Shape;1313;p20"/>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4" name="Google Shape;1314;p20"/>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5" name="Google Shape;1315;p20"/>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6" name="Google Shape;1316;p20"/>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7" name="Google Shape;1317;p20"/>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8" name="Google Shape;1318;p20"/>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19" name="Google Shape;1319;p20"/>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0" name="Google Shape;1320;p20"/>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1" name="Google Shape;1321;p20"/>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2" name="Google Shape;1322;p20"/>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3" name="Google Shape;1323;p20"/>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4" name="Google Shape;1324;p20"/>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5" name="Google Shape;1325;p20"/>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6" name="Google Shape;1326;p20"/>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7" name="Google Shape;1327;p20"/>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8" name="Google Shape;1328;p20"/>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29" name="Google Shape;1329;p20"/>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30" name="Google Shape;1330;p20"/>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31" name="Google Shape;1331;p20"/>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grpSp>
          <p:nvGrpSpPr>
            <p:cNvPr id="1332" name="Google Shape;1332;p20"/>
            <p:cNvGrpSpPr/>
            <p:nvPr/>
          </p:nvGrpSpPr>
          <p:grpSpPr>
            <a:xfrm>
              <a:off x="6352813" y="203524"/>
              <a:ext cx="2071193" cy="74414"/>
              <a:chOff x="720000" y="4603500"/>
              <a:chExt cx="3989200" cy="143325"/>
            </a:xfrm>
          </p:grpSpPr>
          <p:sp>
            <p:nvSpPr>
              <p:cNvPr id="1333" name="Google Shape;1333;p20"/>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34" name="Google Shape;1334;p20"/>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35" name="Google Shape;1335;p20"/>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36" name="Google Shape;1336;p20"/>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37" name="Google Shape;1337;p20"/>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38" name="Google Shape;1338;p20"/>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39" name="Google Shape;1339;p20"/>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0" name="Google Shape;1340;p20"/>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1" name="Google Shape;1341;p20"/>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2" name="Google Shape;1342;p20"/>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3" name="Google Shape;1343;p20"/>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4" name="Google Shape;1344;p20"/>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5" name="Google Shape;1345;p20"/>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6" name="Google Shape;1346;p20"/>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7" name="Google Shape;1347;p20"/>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8" name="Google Shape;1348;p20"/>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49" name="Google Shape;1349;p20"/>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0" name="Google Shape;1350;p20"/>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1" name="Google Shape;1351;p20"/>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2" name="Google Shape;1352;p20"/>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3" name="Google Shape;1353;p20"/>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4" name="Google Shape;1354;p20"/>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5" name="Google Shape;1355;p20"/>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6" name="Google Shape;1356;p20"/>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7" name="Google Shape;1357;p20"/>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8" name="Google Shape;1358;p20"/>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9" name="Google Shape;1359;p20"/>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60" name="Google Shape;1360;p20"/>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61" name="Google Shape;1361;p20"/>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62" name="Google Shape;1362;p20"/>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
          <p:nvSpPr>
            <p:cNvPr id="1363" name="Google Shape;1363;p20"/>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64" name="Google Shape;1364;p20"/>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65" name="Google Shape;1365;p20"/>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8" name="Shape 108"/>
        <p:cNvGrpSpPr/>
        <p:nvPr/>
      </p:nvGrpSpPr>
      <p:grpSpPr>
        <a:xfrm>
          <a:off x="0" y="0"/>
          <a:ext cx="0" cy="0"/>
          <a:chOff x="0" y="0"/>
          <a:chExt cx="0" cy="0"/>
        </a:xfrm>
      </p:grpSpPr>
      <p:grpSp>
        <p:nvGrpSpPr>
          <p:cNvPr id="109" name="Google Shape;109;p3"/>
          <p:cNvGrpSpPr/>
          <p:nvPr/>
        </p:nvGrpSpPr>
        <p:grpSpPr>
          <a:xfrm>
            <a:off x="-9" y="1244200"/>
            <a:ext cx="8424009" cy="3899475"/>
            <a:chOff x="-9" y="1244200"/>
            <a:chExt cx="8424009" cy="3899475"/>
          </a:xfrm>
        </p:grpSpPr>
        <p:sp>
          <p:nvSpPr>
            <p:cNvPr id="110" name="Google Shape;110;p3"/>
            <p:cNvSpPr/>
            <p:nvPr/>
          </p:nvSpPr>
          <p:spPr>
            <a:xfrm>
              <a:off x="7469100" y="2314075"/>
              <a:ext cx="954900" cy="2829600"/>
            </a:xfrm>
            <a:prstGeom prst="rect">
              <a:avLst/>
            </a:prstGeom>
            <a:solidFill>
              <a:srgbClr val="F34242">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9" y="1244200"/>
              <a:ext cx="1595100" cy="2610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txBox="1"/>
          <p:nvPr>
            <p:ph hasCustomPrompt="1" type="title"/>
          </p:nvPr>
        </p:nvSpPr>
        <p:spPr>
          <a:xfrm>
            <a:off x="5684100" y="1574991"/>
            <a:ext cx="2739900" cy="1652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DF7E7"/>
              </a:buClr>
              <a:buSzPts val="12000"/>
              <a:buNone/>
              <a:defRPr sz="119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3" name="Google Shape;113;p3"/>
          <p:cNvSpPr txBox="1"/>
          <p:nvPr>
            <p:ph idx="1" type="subTitle"/>
          </p:nvPr>
        </p:nvSpPr>
        <p:spPr>
          <a:xfrm>
            <a:off x="720075" y="3126975"/>
            <a:ext cx="4694400" cy="48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4" name="Google Shape;114;p3"/>
          <p:cNvSpPr txBox="1"/>
          <p:nvPr>
            <p:ph idx="2" type="title"/>
          </p:nvPr>
        </p:nvSpPr>
        <p:spPr>
          <a:xfrm>
            <a:off x="720075" y="1533825"/>
            <a:ext cx="4346100" cy="16527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15" name="Google Shape;115;p3"/>
          <p:cNvGrpSpPr/>
          <p:nvPr/>
        </p:nvGrpSpPr>
        <p:grpSpPr>
          <a:xfrm>
            <a:off x="244525" y="203524"/>
            <a:ext cx="8774938" cy="4736452"/>
            <a:chOff x="244525" y="203524"/>
            <a:chExt cx="8774938" cy="4736452"/>
          </a:xfrm>
        </p:grpSpPr>
        <p:grpSp>
          <p:nvGrpSpPr>
            <p:cNvPr id="116" name="Google Shape;116;p3"/>
            <p:cNvGrpSpPr/>
            <p:nvPr/>
          </p:nvGrpSpPr>
          <p:grpSpPr>
            <a:xfrm>
              <a:off x="720013" y="4865562"/>
              <a:ext cx="2071193" cy="74414"/>
              <a:chOff x="720000" y="4603500"/>
              <a:chExt cx="3989200" cy="143325"/>
            </a:xfrm>
          </p:grpSpPr>
          <p:sp>
            <p:nvSpPr>
              <p:cNvPr id="117" name="Google Shape;117;p3"/>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6352813" y="203524"/>
              <a:ext cx="2071193" cy="74414"/>
              <a:chOff x="720000" y="4603500"/>
              <a:chExt cx="3989200" cy="143325"/>
            </a:xfrm>
          </p:grpSpPr>
          <p:sp>
            <p:nvSpPr>
              <p:cNvPr id="148" name="Google Shape;148;p3"/>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3"/>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366" name="Shape 1366"/>
        <p:cNvGrpSpPr/>
        <p:nvPr/>
      </p:nvGrpSpPr>
      <p:grpSpPr>
        <a:xfrm>
          <a:off x="0" y="0"/>
          <a:ext cx="0" cy="0"/>
          <a:chOff x="0" y="0"/>
          <a:chExt cx="0" cy="0"/>
        </a:xfrm>
      </p:grpSpPr>
      <p:sp>
        <p:nvSpPr>
          <p:cNvPr id="1367" name="Google Shape;1367;p2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8" name="Google Shape;1368;p21"/>
          <p:cNvGrpSpPr/>
          <p:nvPr/>
        </p:nvGrpSpPr>
        <p:grpSpPr>
          <a:xfrm>
            <a:off x="830392" y="1191256"/>
            <a:ext cx="745763" cy="45826"/>
            <a:chOff x="4580561" y="2589004"/>
            <a:chExt cx="1064464" cy="25200"/>
          </a:xfrm>
        </p:grpSpPr>
        <p:sp>
          <p:nvSpPr>
            <p:cNvPr id="1369" name="Google Shape;1369;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 name="Google Shape;1371;p2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372" name="Google Shape;1372;p21"/>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373" name="Google Shape;1373;p21"/>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374" name="Google Shape;1374;p2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1" name="Shape 181"/>
        <p:cNvGrpSpPr/>
        <p:nvPr/>
      </p:nvGrpSpPr>
      <p:grpSpPr>
        <a:xfrm>
          <a:off x="0" y="0"/>
          <a:ext cx="0" cy="0"/>
          <a:chOff x="0" y="0"/>
          <a:chExt cx="0" cy="0"/>
        </a:xfrm>
      </p:grpSpPr>
      <p:grpSp>
        <p:nvGrpSpPr>
          <p:cNvPr id="182" name="Google Shape;182;p4"/>
          <p:cNvGrpSpPr/>
          <p:nvPr/>
        </p:nvGrpSpPr>
        <p:grpSpPr>
          <a:xfrm>
            <a:off x="478500" y="0"/>
            <a:ext cx="8665500" cy="5143375"/>
            <a:chOff x="478500" y="0"/>
            <a:chExt cx="8665500" cy="5143375"/>
          </a:xfrm>
        </p:grpSpPr>
        <p:sp>
          <p:nvSpPr>
            <p:cNvPr id="183" name="Google Shape;183;p4"/>
            <p:cNvSpPr/>
            <p:nvPr/>
          </p:nvSpPr>
          <p:spPr>
            <a:xfrm>
              <a:off x="6696300" y="4030375"/>
              <a:ext cx="2447700" cy="111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8661000" y="3122825"/>
              <a:ext cx="483000" cy="1275300"/>
            </a:xfrm>
            <a:prstGeom prst="rect">
              <a:avLst/>
            </a:prstGeom>
            <a:solidFill>
              <a:srgbClr val="00FFFF">
                <a:alpha val="47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478500" y="0"/>
              <a:ext cx="483000" cy="1275300"/>
            </a:xfrm>
            <a:prstGeom prst="rect">
              <a:avLst/>
            </a:prstGeom>
            <a:solidFill>
              <a:srgbClr val="00FFFF">
                <a:alpha val="47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6085850" y="4320950"/>
              <a:ext cx="1133400" cy="130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4"/>
          <p:cNvSpPr/>
          <p:nvPr/>
        </p:nvSpPr>
        <p:spPr>
          <a:xfrm>
            <a:off x="4012350" y="4939800"/>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9" name="Google Shape;189;p4"/>
          <p:cNvSpPr txBox="1"/>
          <p:nvPr>
            <p:ph idx="1" type="body"/>
          </p:nvPr>
        </p:nvSpPr>
        <p:spPr>
          <a:xfrm>
            <a:off x="720000" y="1237097"/>
            <a:ext cx="7704000" cy="3366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FFA000"/>
              </a:buClr>
              <a:buSzPts val="1200"/>
              <a:buFont typeface="Abel"/>
              <a:buChar char="●"/>
              <a:defRPr sz="1200"/>
            </a:lvl1pPr>
            <a:lvl2pPr indent="-317500" lvl="1" marL="914400">
              <a:spcBef>
                <a:spcPts val="1600"/>
              </a:spcBef>
              <a:spcAft>
                <a:spcPts val="0"/>
              </a:spcAft>
              <a:buClr>
                <a:srgbClr val="002A49"/>
              </a:buClr>
              <a:buSzPts val="1400"/>
              <a:buChar char="○"/>
              <a:defRPr/>
            </a:lvl2pPr>
            <a:lvl3pPr indent="-317500" lvl="2" marL="1371600">
              <a:spcBef>
                <a:spcPts val="1600"/>
              </a:spcBef>
              <a:spcAft>
                <a:spcPts val="0"/>
              </a:spcAft>
              <a:buClr>
                <a:srgbClr val="002A49"/>
              </a:buClr>
              <a:buSzPts val="1400"/>
              <a:buChar char="■"/>
              <a:defRPr/>
            </a:lvl3pPr>
            <a:lvl4pPr indent="-317500" lvl="3" marL="1828800">
              <a:spcBef>
                <a:spcPts val="1600"/>
              </a:spcBef>
              <a:spcAft>
                <a:spcPts val="0"/>
              </a:spcAft>
              <a:buClr>
                <a:srgbClr val="002A49"/>
              </a:buClr>
              <a:buSzPts val="1400"/>
              <a:buChar char="●"/>
              <a:defRPr/>
            </a:lvl4pPr>
            <a:lvl5pPr indent="-317500" lvl="4" marL="2286000">
              <a:spcBef>
                <a:spcPts val="1600"/>
              </a:spcBef>
              <a:spcAft>
                <a:spcPts val="0"/>
              </a:spcAft>
              <a:buClr>
                <a:srgbClr val="002A49"/>
              </a:buClr>
              <a:buSzPts val="1400"/>
              <a:buChar char="○"/>
              <a:defRPr/>
            </a:lvl5pPr>
            <a:lvl6pPr indent="-317500" lvl="5" marL="2743200">
              <a:spcBef>
                <a:spcPts val="1600"/>
              </a:spcBef>
              <a:spcAft>
                <a:spcPts val="0"/>
              </a:spcAft>
              <a:buClr>
                <a:srgbClr val="002A49"/>
              </a:buClr>
              <a:buSzPts val="1400"/>
              <a:buChar char="■"/>
              <a:defRPr/>
            </a:lvl6pPr>
            <a:lvl7pPr indent="-317500" lvl="6" marL="3200400">
              <a:spcBef>
                <a:spcPts val="1600"/>
              </a:spcBef>
              <a:spcAft>
                <a:spcPts val="0"/>
              </a:spcAft>
              <a:buClr>
                <a:srgbClr val="002A49"/>
              </a:buClr>
              <a:buSzPts val="1400"/>
              <a:buChar char="●"/>
              <a:defRPr/>
            </a:lvl7pPr>
            <a:lvl8pPr indent="-317500" lvl="7" marL="3657600">
              <a:spcBef>
                <a:spcPts val="1600"/>
              </a:spcBef>
              <a:spcAft>
                <a:spcPts val="0"/>
              </a:spcAft>
              <a:buClr>
                <a:srgbClr val="002A49"/>
              </a:buClr>
              <a:buSzPts val="1400"/>
              <a:buChar char="○"/>
              <a:defRPr/>
            </a:lvl8pPr>
            <a:lvl9pPr indent="-317500" lvl="8" marL="4114800">
              <a:spcBef>
                <a:spcPts val="1600"/>
              </a:spcBef>
              <a:spcAft>
                <a:spcPts val="1600"/>
              </a:spcAft>
              <a:buClr>
                <a:srgbClr val="002A49"/>
              </a:buClr>
              <a:buSzPts val="1400"/>
              <a:buChar char="■"/>
              <a:defRPr/>
            </a:lvl9pPr>
          </a:lstStyle>
          <a:p/>
        </p:txBody>
      </p:sp>
      <p:sp>
        <p:nvSpPr>
          <p:cNvPr id="190" name="Google Shape;190;p4"/>
          <p:cNvSpPr/>
          <p:nvPr/>
        </p:nvSpPr>
        <p:spPr>
          <a:xfrm>
            <a:off x="4012350" y="4939800"/>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 name="Google Shape;191;p4"/>
          <p:cNvGrpSpPr/>
          <p:nvPr/>
        </p:nvGrpSpPr>
        <p:grpSpPr>
          <a:xfrm>
            <a:off x="244525" y="203524"/>
            <a:ext cx="8774938" cy="4736452"/>
            <a:chOff x="244525" y="203524"/>
            <a:chExt cx="8774938" cy="4736452"/>
          </a:xfrm>
        </p:grpSpPr>
        <p:grpSp>
          <p:nvGrpSpPr>
            <p:cNvPr id="192" name="Google Shape;192;p4"/>
            <p:cNvGrpSpPr/>
            <p:nvPr/>
          </p:nvGrpSpPr>
          <p:grpSpPr>
            <a:xfrm>
              <a:off x="720013" y="4865562"/>
              <a:ext cx="2071193" cy="74414"/>
              <a:chOff x="720000" y="4603500"/>
              <a:chExt cx="3989200" cy="143325"/>
            </a:xfrm>
          </p:grpSpPr>
          <p:sp>
            <p:nvSpPr>
              <p:cNvPr id="193" name="Google Shape;193;p4"/>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4"/>
            <p:cNvGrpSpPr/>
            <p:nvPr/>
          </p:nvGrpSpPr>
          <p:grpSpPr>
            <a:xfrm>
              <a:off x="6352813" y="203524"/>
              <a:ext cx="2071193" cy="74414"/>
              <a:chOff x="720000" y="4603500"/>
              <a:chExt cx="3989200" cy="143325"/>
            </a:xfrm>
          </p:grpSpPr>
          <p:sp>
            <p:nvSpPr>
              <p:cNvPr id="224" name="Google Shape;224;p4"/>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4"/>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7" name="Shape 257"/>
        <p:cNvGrpSpPr/>
        <p:nvPr/>
      </p:nvGrpSpPr>
      <p:grpSpPr>
        <a:xfrm>
          <a:off x="0" y="0"/>
          <a:ext cx="0" cy="0"/>
          <a:chOff x="0" y="0"/>
          <a:chExt cx="0" cy="0"/>
        </a:xfrm>
      </p:grpSpPr>
      <p:grpSp>
        <p:nvGrpSpPr>
          <p:cNvPr id="258" name="Google Shape;258;p5"/>
          <p:cNvGrpSpPr/>
          <p:nvPr/>
        </p:nvGrpSpPr>
        <p:grpSpPr>
          <a:xfrm>
            <a:off x="244525" y="203524"/>
            <a:ext cx="8774938" cy="4736452"/>
            <a:chOff x="244525" y="203524"/>
            <a:chExt cx="8774938" cy="4736452"/>
          </a:xfrm>
        </p:grpSpPr>
        <p:grpSp>
          <p:nvGrpSpPr>
            <p:cNvPr id="259" name="Google Shape;259;p5"/>
            <p:cNvGrpSpPr/>
            <p:nvPr/>
          </p:nvGrpSpPr>
          <p:grpSpPr>
            <a:xfrm>
              <a:off x="720013" y="4865562"/>
              <a:ext cx="2071193" cy="74414"/>
              <a:chOff x="720000" y="4603500"/>
              <a:chExt cx="3989200" cy="143325"/>
            </a:xfrm>
          </p:grpSpPr>
          <p:sp>
            <p:nvSpPr>
              <p:cNvPr id="260" name="Google Shape;260;p5"/>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5"/>
            <p:cNvGrpSpPr/>
            <p:nvPr/>
          </p:nvGrpSpPr>
          <p:grpSpPr>
            <a:xfrm>
              <a:off x="6352813" y="203524"/>
              <a:ext cx="2071193" cy="74414"/>
              <a:chOff x="720000" y="4603500"/>
              <a:chExt cx="3989200" cy="143325"/>
            </a:xfrm>
          </p:grpSpPr>
          <p:sp>
            <p:nvSpPr>
              <p:cNvPr id="291" name="Google Shape;291;p5"/>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5"/>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 name="Google Shape;324;p5"/>
          <p:cNvSpPr txBox="1"/>
          <p:nvPr>
            <p:ph type="ctrTitle"/>
          </p:nvPr>
        </p:nvSpPr>
        <p:spPr>
          <a:xfrm>
            <a:off x="2158875" y="1858475"/>
            <a:ext cx="578700" cy="63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25" name="Google Shape;325;p5"/>
          <p:cNvSpPr txBox="1"/>
          <p:nvPr>
            <p:ph idx="1" type="subTitle"/>
          </p:nvPr>
        </p:nvSpPr>
        <p:spPr>
          <a:xfrm>
            <a:off x="1011900" y="2853025"/>
            <a:ext cx="2872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26" name="Google Shape;326;p5"/>
          <p:cNvSpPr txBox="1"/>
          <p:nvPr>
            <p:ph idx="2" type="title"/>
          </p:nvPr>
        </p:nvSpPr>
        <p:spPr>
          <a:xfrm>
            <a:off x="720000" y="540000"/>
            <a:ext cx="7704000" cy="56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7" name="Google Shape;327;p5"/>
          <p:cNvSpPr txBox="1"/>
          <p:nvPr>
            <p:ph idx="3" type="ctrTitle"/>
          </p:nvPr>
        </p:nvSpPr>
        <p:spPr>
          <a:xfrm>
            <a:off x="5751700" y="1858475"/>
            <a:ext cx="578700" cy="63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28" name="Google Shape;328;p5"/>
          <p:cNvSpPr txBox="1"/>
          <p:nvPr>
            <p:ph idx="4" type="subTitle"/>
          </p:nvPr>
        </p:nvSpPr>
        <p:spPr>
          <a:xfrm>
            <a:off x="4604725" y="2853025"/>
            <a:ext cx="2872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9" name="Shape 329"/>
        <p:cNvGrpSpPr/>
        <p:nvPr/>
      </p:nvGrpSpPr>
      <p:grpSpPr>
        <a:xfrm>
          <a:off x="0" y="0"/>
          <a:ext cx="0" cy="0"/>
          <a:chOff x="0" y="0"/>
          <a:chExt cx="0" cy="0"/>
        </a:xfrm>
      </p:grpSpPr>
      <p:grpSp>
        <p:nvGrpSpPr>
          <p:cNvPr id="330" name="Google Shape;330;p6"/>
          <p:cNvGrpSpPr/>
          <p:nvPr/>
        </p:nvGrpSpPr>
        <p:grpSpPr>
          <a:xfrm>
            <a:off x="244525" y="203524"/>
            <a:ext cx="8774938" cy="4736452"/>
            <a:chOff x="244525" y="203524"/>
            <a:chExt cx="8774938" cy="4736452"/>
          </a:xfrm>
        </p:grpSpPr>
        <p:grpSp>
          <p:nvGrpSpPr>
            <p:cNvPr id="331" name="Google Shape;331;p6"/>
            <p:cNvGrpSpPr/>
            <p:nvPr/>
          </p:nvGrpSpPr>
          <p:grpSpPr>
            <a:xfrm>
              <a:off x="720013" y="4865562"/>
              <a:ext cx="2071193" cy="74414"/>
              <a:chOff x="720000" y="4603500"/>
              <a:chExt cx="3989200" cy="143325"/>
            </a:xfrm>
          </p:grpSpPr>
          <p:sp>
            <p:nvSpPr>
              <p:cNvPr id="332" name="Google Shape;332;p6"/>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6"/>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6"/>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6"/>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6"/>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6"/>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6"/>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6"/>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6"/>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6"/>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6"/>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6"/>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6"/>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6"/>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6"/>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6"/>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6"/>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6"/>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6"/>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6"/>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6"/>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6"/>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6"/>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6"/>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6"/>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6"/>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6"/>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6"/>
            <p:cNvGrpSpPr/>
            <p:nvPr/>
          </p:nvGrpSpPr>
          <p:grpSpPr>
            <a:xfrm>
              <a:off x="6352813" y="203524"/>
              <a:ext cx="2071193" cy="74414"/>
              <a:chOff x="720000" y="4603500"/>
              <a:chExt cx="3989200" cy="143325"/>
            </a:xfrm>
          </p:grpSpPr>
          <p:sp>
            <p:nvSpPr>
              <p:cNvPr id="363" name="Google Shape;363;p6"/>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6"/>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6"/>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6"/>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6"/>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6"/>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6"/>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6"/>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6"/>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6"/>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6"/>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6"/>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6"/>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6"/>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6"/>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6"/>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6"/>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6"/>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6"/>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6"/>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6"/>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 name="Google Shape;396;p6"/>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7" name="Shape 397"/>
        <p:cNvGrpSpPr/>
        <p:nvPr/>
      </p:nvGrpSpPr>
      <p:grpSpPr>
        <a:xfrm>
          <a:off x="0" y="0"/>
          <a:ext cx="0" cy="0"/>
          <a:chOff x="0" y="0"/>
          <a:chExt cx="0" cy="0"/>
        </a:xfrm>
      </p:grpSpPr>
      <p:grpSp>
        <p:nvGrpSpPr>
          <p:cNvPr id="398" name="Google Shape;398;p7"/>
          <p:cNvGrpSpPr/>
          <p:nvPr/>
        </p:nvGrpSpPr>
        <p:grpSpPr>
          <a:xfrm>
            <a:off x="0" y="3122825"/>
            <a:ext cx="2447700" cy="2020550"/>
            <a:chOff x="0" y="3122825"/>
            <a:chExt cx="2447700" cy="2020550"/>
          </a:xfrm>
        </p:grpSpPr>
        <p:sp>
          <p:nvSpPr>
            <p:cNvPr id="399" name="Google Shape;399;p7"/>
            <p:cNvSpPr/>
            <p:nvPr/>
          </p:nvSpPr>
          <p:spPr>
            <a:xfrm>
              <a:off x="0" y="4030375"/>
              <a:ext cx="2447700" cy="1113000"/>
            </a:xfrm>
            <a:prstGeom prst="rect">
              <a:avLst/>
            </a:prstGeom>
            <a:solidFill>
              <a:srgbClr val="F35555">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7"/>
            <p:cNvSpPr/>
            <p:nvPr/>
          </p:nvSpPr>
          <p:spPr>
            <a:xfrm>
              <a:off x="0" y="3122825"/>
              <a:ext cx="483000" cy="1275300"/>
            </a:xfrm>
            <a:prstGeom prst="rect">
              <a:avLst/>
            </a:prstGeom>
            <a:solidFill>
              <a:srgbClr val="00FFFF">
                <a:alpha val="47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7"/>
          <p:cNvGrpSpPr/>
          <p:nvPr/>
        </p:nvGrpSpPr>
        <p:grpSpPr>
          <a:xfrm>
            <a:off x="244525" y="203524"/>
            <a:ext cx="8774938" cy="4736452"/>
            <a:chOff x="244525" y="203524"/>
            <a:chExt cx="8774938" cy="4736452"/>
          </a:xfrm>
        </p:grpSpPr>
        <p:grpSp>
          <p:nvGrpSpPr>
            <p:cNvPr id="402" name="Google Shape;402;p7"/>
            <p:cNvGrpSpPr/>
            <p:nvPr/>
          </p:nvGrpSpPr>
          <p:grpSpPr>
            <a:xfrm>
              <a:off x="720013" y="4865562"/>
              <a:ext cx="2071193" cy="74414"/>
              <a:chOff x="720000" y="4603500"/>
              <a:chExt cx="3989200" cy="143325"/>
            </a:xfrm>
          </p:grpSpPr>
          <p:sp>
            <p:nvSpPr>
              <p:cNvPr id="403" name="Google Shape;403;p7"/>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7"/>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7"/>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7"/>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7"/>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7"/>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7"/>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7"/>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7"/>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7"/>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7"/>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7"/>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7"/>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7"/>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7"/>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7"/>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7"/>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7"/>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7"/>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7"/>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7"/>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7"/>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7"/>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7"/>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7"/>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7"/>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7"/>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7"/>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7"/>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7"/>
            <p:cNvGrpSpPr/>
            <p:nvPr/>
          </p:nvGrpSpPr>
          <p:grpSpPr>
            <a:xfrm>
              <a:off x="6352813" y="203524"/>
              <a:ext cx="2071193" cy="74414"/>
              <a:chOff x="720000" y="4603500"/>
              <a:chExt cx="3989200" cy="143325"/>
            </a:xfrm>
          </p:grpSpPr>
          <p:sp>
            <p:nvSpPr>
              <p:cNvPr id="434" name="Google Shape;434;p7"/>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7"/>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7"/>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7"/>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7"/>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7"/>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7"/>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7"/>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7"/>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7"/>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7"/>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7"/>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7"/>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7"/>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7"/>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7"/>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7"/>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7"/>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7"/>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7"/>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7"/>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7"/>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7"/>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7"/>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7"/>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7"/>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7"/>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7"/>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 name="Google Shape;464;p7"/>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7"/>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7"/>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 name="Google Shape;467;p7"/>
          <p:cNvSpPr txBox="1"/>
          <p:nvPr>
            <p:ph type="title"/>
          </p:nvPr>
        </p:nvSpPr>
        <p:spPr>
          <a:xfrm>
            <a:off x="720000" y="1795176"/>
            <a:ext cx="7704000" cy="765300"/>
          </a:xfrm>
          <a:prstGeom prst="rect">
            <a:avLst/>
          </a:prstGeom>
        </p:spPr>
        <p:txBody>
          <a:bodyPr anchorCtr="0" anchor="b" bIns="91425" lIns="91425" spcFirstLastPara="1" rIns="91425" wrap="square" tIns="91425">
            <a:noAutofit/>
          </a:bodyPr>
          <a:lstStyle>
            <a:lvl1pPr lvl="0" algn="ctr">
              <a:spcBef>
                <a:spcPts val="0"/>
              </a:spcBef>
              <a:spcAft>
                <a:spcPts val="0"/>
              </a:spcAft>
              <a:buSzPts val="2400"/>
              <a:buNone/>
              <a:defRPr sz="48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8" name="Google Shape;468;p7"/>
          <p:cNvSpPr txBox="1"/>
          <p:nvPr>
            <p:ph idx="1" type="body"/>
          </p:nvPr>
        </p:nvSpPr>
        <p:spPr>
          <a:xfrm>
            <a:off x="2205500" y="2601861"/>
            <a:ext cx="4733100" cy="1694100"/>
          </a:xfrm>
          <a:prstGeom prst="rect">
            <a:avLst/>
          </a:prstGeom>
        </p:spPr>
        <p:txBody>
          <a:bodyPr anchorCtr="0" anchor="t" bIns="91425" lIns="91425" spcFirstLastPara="1" rIns="91425" wrap="square" tIns="91425">
            <a:noAutofit/>
          </a:bodyPr>
          <a:lstStyle>
            <a:lvl1pPr indent="-304800" lvl="0" marL="457200" algn="ctr">
              <a:lnSpc>
                <a:spcPct val="100000"/>
              </a:lnSpc>
              <a:spcBef>
                <a:spcPts val="0"/>
              </a:spcBef>
              <a:spcAft>
                <a:spcPts val="0"/>
              </a:spcAft>
              <a:buSzPts val="1200"/>
              <a:buChar char="●"/>
              <a:defRPr sz="1600">
                <a:latin typeface="Didact Gothic"/>
                <a:ea typeface="Didact Gothic"/>
                <a:cs typeface="Didact Gothic"/>
                <a:sym typeface="Didact Gothic"/>
              </a:defRPr>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9" name="Shape 469"/>
        <p:cNvGrpSpPr/>
        <p:nvPr/>
      </p:nvGrpSpPr>
      <p:grpSpPr>
        <a:xfrm>
          <a:off x="0" y="0"/>
          <a:ext cx="0" cy="0"/>
          <a:chOff x="0" y="0"/>
          <a:chExt cx="0" cy="0"/>
        </a:xfrm>
      </p:grpSpPr>
      <p:grpSp>
        <p:nvGrpSpPr>
          <p:cNvPr id="470" name="Google Shape;470;p8"/>
          <p:cNvGrpSpPr/>
          <p:nvPr/>
        </p:nvGrpSpPr>
        <p:grpSpPr>
          <a:xfrm>
            <a:off x="569300" y="1505325"/>
            <a:ext cx="8005275" cy="1946100"/>
            <a:chOff x="569300" y="1505325"/>
            <a:chExt cx="8005275" cy="1946100"/>
          </a:xfrm>
        </p:grpSpPr>
        <p:sp>
          <p:nvSpPr>
            <p:cNvPr id="471" name="Google Shape;471;p8"/>
            <p:cNvSpPr/>
            <p:nvPr/>
          </p:nvSpPr>
          <p:spPr>
            <a:xfrm>
              <a:off x="1049896" y="1624800"/>
              <a:ext cx="7044300" cy="1505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8"/>
            <p:cNvSpPr/>
            <p:nvPr/>
          </p:nvSpPr>
          <p:spPr>
            <a:xfrm>
              <a:off x="7501775" y="2747250"/>
              <a:ext cx="1072800" cy="95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8"/>
            <p:cNvSpPr/>
            <p:nvPr/>
          </p:nvSpPr>
          <p:spPr>
            <a:xfrm>
              <a:off x="569300" y="1925925"/>
              <a:ext cx="1072800" cy="95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8"/>
            <p:cNvSpPr/>
            <p:nvPr/>
          </p:nvSpPr>
          <p:spPr>
            <a:xfrm>
              <a:off x="1247700" y="2814225"/>
              <a:ext cx="637200" cy="637200"/>
            </a:xfrm>
            <a:prstGeom prst="rect">
              <a:avLst/>
            </a:prstGeom>
            <a:solidFill>
              <a:srgbClr val="F35555">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8"/>
            <p:cNvSpPr/>
            <p:nvPr/>
          </p:nvSpPr>
          <p:spPr>
            <a:xfrm>
              <a:off x="7957475" y="1505325"/>
              <a:ext cx="267000" cy="267000"/>
            </a:xfrm>
            <a:prstGeom prst="rect">
              <a:avLst/>
            </a:prstGeom>
            <a:solidFill>
              <a:srgbClr val="F35555">
                <a:alpha val="68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 name="Google Shape;476;p8"/>
          <p:cNvSpPr txBox="1"/>
          <p:nvPr>
            <p:ph type="title"/>
          </p:nvPr>
        </p:nvSpPr>
        <p:spPr>
          <a:xfrm>
            <a:off x="1710900" y="1864925"/>
            <a:ext cx="5722200" cy="1095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77" name="Google Shape;477;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grpSp>
        <p:nvGrpSpPr>
          <p:cNvPr id="478" name="Google Shape;478;p8"/>
          <p:cNvGrpSpPr/>
          <p:nvPr/>
        </p:nvGrpSpPr>
        <p:grpSpPr>
          <a:xfrm>
            <a:off x="244525" y="203524"/>
            <a:ext cx="8774938" cy="4736452"/>
            <a:chOff x="244525" y="203524"/>
            <a:chExt cx="8774938" cy="4736452"/>
          </a:xfrm>
        </p:grpSpPr>
        <p:grpSp>
          <p:nvGrpSpPr>
            <p:cNvPr id="479" name="Google Shape;479;p8"/>
            <p:cNvGrpSpPr/>
            <p:nvPr/>
          </p:nvGrpSpPr>
          <p:grpSpPr>
            <a:xfrm>
              <a:off x="720013" y="4865562"/>
              <a:ext cx="2071193" cy="74414"/>
              <a:chOff x="720000" y="4603500"/>
              <a:chExt cx="3989200" cy="143325"/>
            </a:xfrm>
          </p:grpSpPr>
          <p:sp>
            <p:nvSpPr>
              <p:cNvPr id="480" name="Google Shape;480;p8"/>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8"/>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8"/>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8"/>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8"/>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8"/>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8"/>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8"/>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8"/>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8"/>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8"/>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8"/>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8"/>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8"/>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8"/>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8"/>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8"/>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8"/>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8"/>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8"/>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8"/>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8"/>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8"/>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8"/>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8"/>
            <p:cNvGrpSpPr/>
            <p:nvPr/>
          </p:nvGrpSpPr>
          <p:grpSpPr>
            <a:xfrm>
              <a:off x="6352813" y="203524"/>
              <a:ext cx="2071193" cy="74414"/>
              <a:chOff x="720000" y="4603500"/>
              <a:chExt cx="3989200" cy="143325"/>
            </a:xfrm>
          </p:grpSpPr>
          <p:sp>
            <p:nvSpPr>
              <p:cNvPr id="511" name="Google Shape;511;p8"/>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8"/>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8"/>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8"/>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8"/>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8"/>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8"/>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8"/>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8"/>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8"/>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8"/>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8"/>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8"/>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8"/>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8"/>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8"/>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8"/>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8"/>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8"/>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8"/>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8"/>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8"/>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8"/>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8"/>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8"/>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8"/>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8"/>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 name="Google Shape;541;p8"/>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8"/>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8"/>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4" name="Shape 544"/>
        <p:cNvGrpSpPr/>
        <p:nvPr/>
      </p:nvGrpSpPr>
      <p:grpSpPr>
        <a:xfrm>
          <a:off x="0" y="0"/>
          <a:ext cx="0" cy="0"/>
          <a:chOff x="0" y="0"/>
          <a:chExt cx="0" cy="0"/>
        </a:xfrm>
      </p:grpSpPr>
      <p:grpSp>
        <p:nvGrpSpPr>
          <p:cNvPr id="545" name="Google Shape;545;p9"/>
          <p:cNvGrpSpPr/>
          <p:nvPr/>
        </p:nvGrpSpPr>
        <p:grpSpPr>
          <a:xfrm flipH="1">
            <a:off x="719991" y="1244200"/>
            <a:ext cx="8424009" cy="3899475"/>
            <a:chOff x="-9" y="1244200"/>
            <a:chExt cx="8424009" cy="3899475"/>
          </a:xfrm>
        </p:grpSpPr>
        <p:sp>
          <p:nvSpPr>
            <p:cNvPr id="546" name="Google Shape;546;p9"/>
            <p:cNvSpPr/>
            <p:nvPr/>
          </p:nvSpPr>
          <p:spPr>
            <a:xfrm>
              <a:off x="7469100" y="2314075"/>
              <a:ext cx="954900" cy="2829600"/>
            </a:xfrm>
            <a:prstGeom prst="rect">
              <a:avLst/>
            </a:prstGeom>
            <a:solidFill>
              <a:srgbClr val="F34242">
                <a:alpha val="7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9"/>
            <p:cNvSpPr/>
            <p:nvPr/>
          </p:nvSpPr>
          <p:spPr>
            <a:xfrm>
              <a:off x="-9" y="1244200"/>
              <a:ext cx="1595100" cy="2610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 name="Google Shape;548;p9"/>
          <p:cNvSpPr txBox="1"/>
          <p:nvPr>
            <p:ph hasCustomPrompt="1" type="title"/>
          </p:nvPr>
        </p:nvSpPr>
        <p:spPr>
          <a:xfrm flipH="1">
            <a:off x="719991" y="1574991"/>
            <a:ext cx="2739900" cy="16527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DF7E7"/>
              </a:buClr>
              <a:buSzPts val="12000"/>
              <a:buNone/>
              <a:defRPr sz="119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549" name="Google Shape;549;p9"/>
          <p:cNvSpPr txBox="1"/>
          <p:nvPr>
            <p:ph idx="1" type="subTitle"/>
          </p:nvPr>
        </p:nvSpPr>
        <p:spPr>
          <a:xfrm flipH="1">
            <a:off x="3729516" y="3126975"/>
            <a:ext cx="4694400" cy="48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550" name="Google Shape;550;p9"/>
          <p:cNvSpPr txBox="1"/>
          <p:nvPr>
            <p:ph idx="2" type="title"/>
          </p:nvPr>
        </p:nvSpPr>
        <p:spPr>
          <a:xfrm flipH="1">
            <a:off x="4077816" y="1533825"/>
            <a:ext cx="4346100" cy="165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48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grpSp>
        <p:nvGrpSpPr>
          <p:cNvPr id="551" name="Google Shape;551;p9"/>
          <p:cNvGrpSpPr/>
          <p:nvPr/>
        </p:nvGrpSpPr>
        <p:grpSpPr>
          <a:xfrm>
            <a:off x="244525" y="203524"/>
            <a:ext cx="8774938" cy="4736452"/>
            <a:chOff x="244525" y="203524"/>
            <a:chExt cx="8774938" cy="4736452"/>
          </a:xfrm>
        </p:grpSpPr>
        <p:grpSp>
          <p:nvGrpSpPr>
            <p:cNvPr id="552" name="Google Shape;552;p9"/>
            <p:cNvGrpSpPr/>
            <p:nvPr/>
          </p:nvGrpSpPr>
          <p:grpSpPr>
            <a:xfrm>
              <a:off x="720013" y="4865562"/>
              <a:ext cx="2071193" cy="74414"/>
              <a:chOff x="720000" y="4603500"/>
              <a:chExt cx="3989200" cy="143325"/>
            </a:xfrm>
          </p:grpSpPr>
          <p:sp>
            <p:nvSpPr>
              <p:cNvPr id="553" name="Google Shape;553;p9"/>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9"/>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9"/>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9"/>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9"/>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9"/>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9"/>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9"/>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9"/>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9"/>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9"/>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9"/>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9"/>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9"/>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9"/>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9"/>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9"/>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9"/>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9"/>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9"/>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9"/>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9"/>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9"/>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9"/>
            <p:cNvGrpSpPr/>
            <p:nvPr/>
          </p:nvGrpSpPr>
          <p:grpSpPr>
            <a:xfrm>
              <a:off x="6352813" y="203524"/>
              <a:ext cx="2071193" cy="74414"/>
              <a:chOff x="720000" y="4603500"/>
              <a:chExt cx="3989200" cy="143325"/>
            </a:xfrm>
          </p:grpSpPr>
          <p:sp>
            <p:nvSpPr>
              <p:cNvPr id="584" name="Google Shape;584;p9"/>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9"/>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9"/>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9"/>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9"/>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9"/>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9"/>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9"/>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9"/>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9"/>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9"/>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9"/>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9"/>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9"/>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9"/>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9"/>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9"/>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9"/>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9"/>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9"/>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9"/>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9"/>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9"/>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9"/>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9"/>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9"/>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9"/>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9"/>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 name="Google Shape;614;p9"/>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9"/>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9"/>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17" name="Shape 617"/>
        <p:cNvGrpSpPr/>
        <p:nvPr/>
      </p:nvGrpSpPr>
      <p:grpSpPr>
        <a:xfrm>
          <a:off x="0" y="0"/>
          <a:ext cx="0" cy="0"/>
          <a:chOff x="0" y="0"/>
          <a:chExt cx="0" cy="0"/>
        </a:xfrm>
      </p:grpSpPr>
      <p:grpSp>
        <p:nvGrpSpPr>
          <p:cNvPr id="618" name="Google Shape;618;p10"/>
          <p:cNvGrpSpPr/>
          <p:nvPr/>
        </p:nvGrpSpPr>
        <p:grpSpPr>
          <a:xfrm>
            <a:off x="244525" y="203524"/>
            <a:ext cx="8774938" cy="4736452"/>
            <a:chOff x="244525" y="203524"/>
            <a:chExt cx="8774938" cy="4736452"/>
          </a:xfrm>
        </p:grpSpPr>
        <p:grpSp>
          <p:nvGrpSpPr>
            <p:cNvPr id="619" name="Google Shape;619;p10"/>
            <p:cNvGrpSpPr/>
            <p:nvPr/>
          </p:nvGrpSpPr>
          <p:grpSpPr>
            <a:xfrm>
              <a:off x="720013" y="4865562"/>
              <a:ext cx="2071193" cy="74414"/>
              <a:chOff x="720000" y="4603500"/>
              <a:chExt cx="3989200" cy="143325"/>
            </a:xfrm>
          </p:grpSpPr>
          <p:sp>
            <p:nvSpPr>
              <p:cNvPr id="620" name="Google Shape;620;p10"/>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0"/>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0"/>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0"/>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0"/>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0"/>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0"/>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0"/>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0"/>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0"/>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0"/>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0"/>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0"/>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0"/>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0"/>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0"/>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0"/>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0"/>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0"/>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0"/>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0"/>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0"/>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0"/>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0"/>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0"/>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0"/>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0"/>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0"/>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0"/>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0"/>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10"/>
            <p:cNvGrpSpPr/>
            <p:nvPr/>
          </p:nvGrpSpPr>
          <p:grpSpPr>
            <a:xfrm>
              <a:off x="6352813" y="203524"/>
              <a:ext cx="2071193" cy="74414"/>
              <a:chOff x="720000" y="4603500"/>
              <a:chExt cx="3989200" cy="143325"/>
            </a:xfrm>
          </p:grpSpPr>
          <p:sp>
            <p:nvSpPr>
              <p:cNvPr id="651" name="Google Shape;651;p10"/>
              <p:cNvSpPr/>
              <p:nvPr/>
            </p:nvSpPr>
            <p:spPr>
              <a:xfrm>
                <a:off x="7200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0"/>
              <p:cNvSpPr/>
              <p:nvPr/>
            </p:nvSpPr>
            <p:spPr>
              <a:xfrm>
                <a:off x="11333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8" y="5733"/>
                      <a:pt x="5733" y="4448"/>
                      <a:pt x="5733" y="2867"/>
                    </a:cubicBezTo>
                    <a:cubicBezTo>
                      <a:pt x="5733" y="1284"/>
                      <a:pt x="4448"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0"/>
              <p:cNvSpPr/>
              <p:nvPr/>
            </p:nvSpPr>
            <p:spPr>
              <a:xfrm>
                <a:off x="1546675" y="4603500"/>
                <a:ext cx="143250" cy="143325"/>
              </a:xfrm>
              <a:custGeom>
                <a:rect b="b" l="l" r="r" t="t"/>
                <a:pathLst>
                  <a:path extrusionOk="0" h="5733" w="5730">
                    <a:moveTo>
                      <a:pt x="2867" y="1"/>
                    </a:moveTo>
                    <a:cubicBezTo>
                      <a:pt x="1285" y="1"/>
                      <a:pt x="1" y="1284"/>
                      <a:pt x="1" y="2867"/>
                    </a:cubicBezTo>
                    <a:cubicBezTo>
                      <a:pt x="1" y="4448"/>
                      <a:pt x="1285" y="5733"/>
                      <a:pt x="2867" y="5733"/>
                    </a:cubicBezTo>
                    <a:cubicBezTo>
                      <a:pt x="4449" y="5733"/>
                      <a:pt x="5730" y="4448"/>
                      <a:pt x="5730" y="2867"/>
                    </a:cubicBezTo>
                    <a:cubicBezTo>
                      <a:pt x="5730"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0"/>
              <p:cNvSpPr/>
              <p:nvPr/>
            </p:nvSpPr>
            <p:spPr>
              <a:xfrm>
                <a:off x="1960000" y="4603500"/>
                <a:ext cx="143250" cy="143325"/>
              </a:xfrm>
              <a:custGeom>
                <a:rect b="b" l="l" r="r" t="t"/>
                <a:pathLst>
                  <a:path extrusionOk="0" h="5733" w="5730">
                    <a:moveTo>
                      <a:pt x="2864" y="1"/>
                    </a:moveTo>
                    <a:cubicBezTo>
                      <a:pt x="1281" y="1"/>
                      <a:pt x="1" y="1284"/>
                      <a:pt x="1" y="2867"/>
                    </a:cubicBezTo>
                    <a:cubicBezTo>
                      <a:pt x="1" y="4448"/>
                      <a:pt x="1281" y="5733"/>
                      <a:pt x="2864" y="5733"/>
                    </a:cubicBezTo>
                    <a:cubicBezTo>
                      <a:pt x="4449" y="5733"/>
                      <a:pt x="5730" y="4448"/>
                      <a:pt x="5730" y="2867"/>
                    </a:cubicBezTo>
                    <a:cubicBezTo>
                      <a:pt x="5730" y="1284"/>
                      <a:pt x="4449" y="1"/>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0"/>
              <p:cNvSpPr/>
              <p:nvPr/>
            </p:nvSpPr>
            <p:spPr>
              <a:xfrm>
                <a:off x="2373350" y="4603500"/>
                <a:ext cx="143225" cy="143325"/>
              </a:xfrm>
              <a:custGeom>
                <a:rect b="b" l="l" r="r" t="t"/>
                <a:pathLst>
                  <a:path extrusionOk="0" h="5733" w="5729">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0"/>
              <p:cNvSpPr/>
              <p:nvPr/>
            </p:nvSpPr>
            <p:spPr>
              <a:xfrm>
                <a:off x="278660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0"/>
              <p:cNvSpPr/>
              <p:nvPr/>
            </p:nvSpPr>
            <p:spPr>
              <a:xfrm>
                <a:off x="3199925"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0"/>
              <p:cNvSpPr/>
              <p:nvPr/>
            </p:nvSpPr>
            <p:spPr>
              <a:xfrm>
                <a:off x="3613250" y="4603500"/>
                <a:ext cx="143325" cy="143325"/>
              </a:xfrm>
              <a:custGeom>
                <a:rect b="b" l="l" r="r" t="t"/>
                <a:pathLst>
                  <a:path extrusionOk="0" h="5733" w="5733">
                    <a:moveTo>
                      <a:pt x="2866" y="1"/>
                    </a:moveTo>
                    <a:cubicBezTo>
                      <a:pt x="1285" y="1"/>
                      <a:pt x="0" y="1284"/>
                      <a:pt x="0" y="2867"/>
                    </a:cubicBezTo>
                    <a:cubicBezTo>
                      <a:pt x="0" y="4448"/>
                      <a:pt x="1285" y="5733"/>
                      <a:pt x="2866" y="5733"/>
                    </a:cubicBezTo>
                    <a:cubicBezTo>
                      <a:pt x="4449" y="5733"/>
                      <a:pt x="5733" y="4448"/>
                      <a:pt x="5733" y="2867"/>
                    </a:cubicBezTo>
                    <a:cubicBezTo>
                      <a:pt x="5733" y="1284"/>
                      <a:pt x="4449" y="1"/>
                      <a:pt x="2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0"/>
              <p:cNvSpPr/>
              <p:nvPr/>
            </p:nvSpPr>
            <p:spPr>
              <a:xfrm>
                <a:off x="40265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0"/>
              <p:cNvSpPr/>
              <p:nvPr/>
            </p:nvSpPr>
            <p:spPr>
              <a:xfrm>
                <a:off x="44399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0"/>
              <p:cNvSpPr/>
              <p:nvPr/>
            </p:nvSpPr>
            <p:spPr>
              <a:xfrm>
                <a:off x="846050"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0"/>
              <p:cNvSpPr/>
              <p:nvPr/>
            </p:nvSpPr>
            <p:spPr>
              <a:xfrm>
                <a:off x="1259275" y="4603500"/>
                <a:ext cx="143350" cy="143325"/>
              </a:xfrm>
              <a:custGeom>
                <a:rect b="b" l="l" r="r" t="t"/>
                <a:pathLst>
                  <a:path extrusionOk="0" h="5733" w="5734">
                    <a:moveTo>
                      <a:pt x="2867" y="1"/>
                    </a:moveTo>
                    <a:cubicBezTo>
                      <a:pt x="1286" y="1"/>
                      <a:pt x="1" y="1284"/>
                      <a:pt x="1" y="2867"/>
                    </a:cubicBezTo>
                    <a:cubicBezTo>
                      <a:pt x="1" y="4448"/>
                      <a:pt x="1286"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0"/>
              <p:cNvSpPr/>
              <p:nvPr/>
            </p:nvSpPr>
            <p:spPr>
              <a:xfrm>
                <a:off x="167262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0"/>
              <p:cNvSpPr/>
              <p:nvPr/>
            </p:nvSpPr>
            <p:spPr>
              <a:xfrm>
                <a:off x="20859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0"/>
              <p:cNvSpPr/>
              <p:nvPr/>
            </p:nvSpPr>
            <p:spPr>
              <a:xfrm>
                <a:off x="2499275"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0"/>
              <p:cNvSpPr/>
              <p:nvPr/>
            </p:nvSpPr>
            <p:spPr>
              <a:xfrm>
                <a:off x="2912625" y="4603500"/>
                <a:ext cx="143250" cy="143325"/>
              </a:xfrm>
              <a:custGeom>
                <a:rect b="b" l="l" r="r" t="t"/>
                <a:pathLst>
                  <a:path extrusionOk="0" h="5733" w="5730">
                    <a:moveTo>
                      <a:pt x="2867" y="1"/>
                    </a:moveTo>
                    <a:cubicBezTo>
                      <a:pt x="1284" y="1"/>
                      <a:pt x="0" y="1284"/>
                      <a:pt x="0" y="2867"/>
                    </a:cubicBezTo>
                    <a:cubicBezTo>
                      <a:pt x="0" y="4448"/>
                      <a:pt x="1284"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0"/>
              <p:cNvSpPr/>
              <p:nvPr/>
            </p:nvSpPr>
            <p:spPr>
              <a:xfrm>
                <a:off x="3325950" y="4603500"/>
                <a:ext cx="143250" cy="143325"/>
              </a:xfrm>
              <a:custGeom>
                <a:rect b="b" l="l" r="r" t="t"/>
                <a:pathLst>
                  <a:path extrusionOk="0" h="5733" w="5730">
                    <a:moveTo>
                      <a:pt x="2867" y="1"/>
                    </a:moveTo>
                    <a:cubicBezTo>
                      <a:pt x="1281" y="1"/>
                      <a:pt x="0" y="1284"/>
                      <a:pt x="0" y="2867"/>
                    </a:cubicBezTo>
                    <a:cubicBezTo>
                      <a:pt x="0" y="4448"/>
                      <a:pt x="1281" y="5733"/>
                      <a:pt x="2867" y="5733"/>
                    </a:cubicBezTo>
                    <a:cubicBezTo>
                      <a:pt x="4449" y="5733"/>
                      <a:pt x="5730" y="4448"/>
                      <a:pt x="5730" y="2867"/>
                    </a:cubicBezTo>
                    <a:cubicBezTo>
                      <a:pt x="5730"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0"/>
              <p:cNvSpPr/>
              <p:nvPr/>
            </p:nvSpPr>
            <p:spPr>
              <a:xfrm>
                <a:off x="373927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9" y="5733"/>
                      <a:pt x="5730" y="4448"/>
                      <a:pt x="5730" y="2867"/>
                    </a:cubicBezTo>
                    <a:cubicBezTo>
                      <a:pt x="5730" y="1284"/>
                      <a:pt x="4449"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0"/>
              <p:cNvSpPr/>
              <p:nvPr/>
            </p:nvSpPr>
            <p:spPr>
              <a:xfrm>
                <a:off x="4152625" y="4603500"/>
                <a:ext cx="143250" cy="143325"/>
              </a:xfrm>
              <a:custGeom>
                <a:rect b="b" l="l" r="r" t="t"/>
                <a:pathLst>
                  <a:path extrusionOk="0" h="5733" w="5730">
                    <a:moveTo>
                      <a:pt x="2863" y="1"/>
                    </a:moveTo>
                    <a:cubicBezTo>
                      <a:pt x="1281" y="1"/>
                      <a:pt x="0" y="1284"/>
                      <a:pt x="0" y="2867"/>
                    </a:cubicBezTo>
                    <a:cubicBezTo>
                      <a:pt x="0" y="4448"/>
                      <a:pt x="1281" y="5733"/>
                      <a:pt x="2863" y="5733"/>
                    </a:cubicBezTo>
                    <a:cubicBezTo>
                      <a:pt x="4445" y="5733"/>
                      <a:pt x="5729" y="4448"/>
                      <a:pt x="5729" y="2867"/>
                    </a:cubicBezTo>
                    <a:cubicBezTo>
                      <a:pt x="5729" y="1284"/>
                      <a:pt x="4445" y="1"/>
                      <a:pt x="2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0"/>
              <p:cNvSpPr/>
              <p:nvPr/>
            </p:nvSpPr>
            <p:spPr>
              <a:xfrm>
                <a:off x="456585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0"/>
              <p:cNvSpPr/>
              <p:nvPr/>
            </p:nvSpPr>
            <p:spPr>
              <a:xfrm>
                <a:off x="798525" y="4603500"/>
                <a:ext cx="143275" cy="143325"/>
              </a:xfrm>
              <a:custGeom>
                <a:rect b="b" l="l" r="r" t="t"/>
                <a:pathLst>
                  <a:path extrusionOk="0" h="5733" w="5731">
                    <a:moveTo>
                      <a:pt x="2867" y="1"/>
                    </a:moveTo>
                    <a:cubicBezTo>
                      <a:pt x="1282" y="1"/>
                      <a:pt x="1" y="1284"/>
                      <a:pt x="1" y="2867"/>
                    </a:cubicBezTo>
                    <a:cubicBezTo>
                      <a:pt x="1" y="4448"/>
                      <a:pt x="1282" y="5733"/>
                      <a:pt x="2867" y="5733"/>
                    </a:cubicBezTo>
                    <a:cubicBezTo>
                      <a:pt x="4450" y="5733"/>
                      <a:pt x="5730" y="4448"/>
                      <a:pt x="5730" y="2867"/>
                    </a:cubicBezTo>
                    <a:cubicBezTo>
                      <a:pt x="5730" y="1284"/>
                      <a:pt x="4450"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0"/>
              <p:cNvSpPr/>
              <p:nvPr/>
            </p:nvSpPr>
            <p:spPr>
              <a:xfrm>
                <a:off x="1211850" y="4603500"/>
                <a:ext cx="143275" cy="143325"/>
              </a:xfrm>
              <a:custGeom>
                <a:rect b="b" l="l" r="r" t="t"/>
                <a:pathLst>
                  <a:path extrusionOk="0" h="5733" w="5731">
                    <a:moveTo>
                      <a:pt x="2864" y="1"/>
                    </a:moveTo>
                    <a:cubicBezTo>
                      <a:pt x="1282" y="1"/>
                      <a:pt x="1" y="1284"/>
                      <a:pt x="1" y="2867"/>
                    </a:cubicBezTo>
                    <a:cubicBezTo>
                      <a:pt x="1" y="4448"/>
                      <a:pt x="1282" y="5733"/>
                      <a:pt x="2864" y="5733"/>
                    </a:cubicBezTo>
                    <a:cubicBezTo>
                      <a:pt x="4449" y="5733"/>
                      <a:pt x="5730" y="4448"/>
                      <a:pt x="5730" y="2867"/>
                    </a:cubicBezTo>
                    <a:cubicBezTo>
                      <a:pt x="5730" y="1284"/>
                      <a:pt x="4449" y="1"/>
                      <a:pt x="2864"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0"/>
              <p:cNvSpPr/>
              <p:nvPr/>
            </p:nvSpPr>
            <p:spPr>
              <a:xfrm>
                <a:off x="1625100" y="4603500"/>
                <a:ext cx="143350" cy="143325"/>
              </a:xfrm>
              <a:custGeom>
                <a:rect b="b" l="l" r="r" t="t"/>
                <a:pathLst>
                  <a:path extrusionOk="0" h="5733" w="5734">
                    <a:moveTo>
                      <a:pt x="2867" y="1"/>
                    </a:moveTo>
                    <a:cubicBezTo>
                      <a:pt x="1285" y="1"/>
                      <a:pt x="1" y="1284"/>
                      <a:pt x="1" y="2867"/>
                    </a:cubicBezTo>
                    <a:cubicBezTo>
                      <a:pt x="1" y="4448"/>
                      <a:pt x="1285"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0"/>
              <p:cNvSpPr/>
              <p:nvPr/>
            </p:nvSpPr>
            <p:spPr>
              <a:xfrm>
                <a:off x="203845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8" y="5733"/>
                      <a:pt x="5733" y="4448"/>
                      <a:pt x="5733" y="2867"/>
                    </a:cubicBezTo>
                    <a:cubicBezTo>
                      <a:pt x="5733" y="1284"/>
                      <a:pt x="4448"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0"/>
              <p:cNvSpPr/>
              <p:nvPr/>
            </p:nvSpPr>
            <p:spPr>
              <a:xfrm>
                <a:off x="2451775"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0"/>
              <p:cNvSpPr/>
              <p:nvPr/>
            </p:nvSpPr>
            <p:spPr>
              <a:xfrm>
                <a:off x="2865100" y="4603500"/>
                <a:ext cx="143325" cy="143325"/>
              </a:xfrm>
              <a:custGeom>
                <a:rect b="b" l="l" r="r" t="t"/>
                <a:pathLst>
                  <a:path extrusionOk="0" h="5733" w="5733">
                    <a:moveTo>
                      <a:pt x="2867" y="1"/>
                    </a:moveTo>
                    <a:cubicBezTo>
                      <a:pt x="1284" y="1"/>
                      <a:pt x="0" y="1284"/>
                      <a:pt x="0" y="2867"/>
                    </a:cubicBezTo>
                    <a:cubicBezTo>
                      <a:pt x="0" y="4448"/>
                      <a:pt x="1284" y="5733"/>
                      <a:pt x="2867" y="5733"/>
                    </a:cubicBezTo>
                    <a:cubicBezTo>
                      <a:pt x="4449" y="5733"/>
                      <a:pt x="5733" y="4448"/>
                      <a:pt x="5733" y="2867"/>
                    </a:cubicBezTo>
                    <a:cubicBezTo>
                      <a:pt x="5733" y="1284"/>
                      <a:pt x="4449" y="1"/>
                      <a:pt x="2867"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0"/>
              <p:cNvSpPr/>
              <p:nvPr/>
            </p:nvSpPr>
            <p:spPr>
              <a:xfrm>
                <a:off x="3278450" y="4603500"/>
                <a:ext cx="143325" cy="143325"/>
              </a:xfrm>
              <a:custGeom>
                <a:rect b="b" l="l" r="r" t="t"/>
                <a:pathLst>
                  <a:path extrusionOk="0" h="5733" w="5733">
                    <a:moveTo>
                      <a:pt x="2866" y="1"/>
                    </a:moveTo>
                    <a:cubicBezTo>
                      <a:pt x="1284" y="1"/>
                      <a:pt x="0" y="1284"/>
                      <a:pt x="0" y="2867"/>
                    </a:cubicBezTo>
                    <a:cubicBezTo>
                      <a:pt x="0" y="4448"/>
                      <a:pt x="1284" y="5733"/>
                      <a:pt x="2866" y="5733"/>
                    </a:cubicBezTo>
                    <a:cubicBezTo>
                      <a:pt x="4448" y="5733"/>
                      <a:pt x="5733" y="4448"/>
                      <a:pt x="5733" y="2867"/>
                    </a:cubicBezTo>
                    <a:cubicBezTo>
                      <a:pt x="5733" y="1284"/>
                      <a:pt x="4448"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0"/>
              <p:cNvSpPr/>
              <p:nvPr/>
            </p:nvSpPr>
            <p:spPr>
              <a:xfrm>
                <a:off x="3691775" y="4603500"/>
                <a:ext cx="143250" cy="143325"/>
              </a:xfrm>
              <a:custGeom>
                <a:rect b="b" l="l" r="r" t="t"/>
                <a:pathLst>
                  <a:path extrusionOk="0" h="5733" w="5730">
                    <a:moveTo>
                      <a:pt x="2866" y="1"/>
                    </a:moveTo>
                    <a:cubicBezTo>
                      <a:pt x="1284" y="1"/>
                      <a:pt x="0" y="1284"/>
                      <a:pt x="0" y="2867"/>
                    </a:cubicBezTo>
                    <a:cubicBezTo>
                      <a:pt x="0" y="4448"/>
                      <a:pt x="1284"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0"/>
              <p:cNvSpPr/>
              <p:nvPr/>
            </p:nvSpPr>
            <p:spPr>
              <a:xfrm>
                <a:off x="4105100" y="4603500"/>
                <a:ext cx="143250" cy="143325"/>
              </a:xfrm>
              <a:custGeom>
                <a:rect b="b" l="l" r="r" t="t"/>
                <a:pathLst>
                  <a:path extrusionOk="0" h="5733" w="5730">
                    <a:moveTo>
                      <a:pt x="2866" y="1"/>
                    </a:moveTo>
                    <a:cubicBezTo>
                      <a:pt x="1281" y="1"/>
                      <a:pt x="0" y="1284"/>
                      <a:pt x="0" y="2867"/>
                    </a:cubicBezTo>
                    <a:cubicBezTo>
                      <a:pt x="0" y="4448"/>
                      <a:pt x="1281" y="5733"/>
                      <a:pt x="2866" y="5733"/>
                    </a:cubicBezTo>
                    <a:cubicBezTo>
                      <a:pt x="4449" y="5733"/>
                      <a:pt x="5729" y="4448"/>
                      <a:pt x="5729" y="2867"/>
                    </a:cubicBezTo>
                    <a:cubicBezTo>
                      <a:pt x="5729" y="1284"/>
                      <a:pt x="4449" y="1"/>
                      <a:pt x="2866"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0"/>
              <p:cNvSpPr/>
              <p:nvPr/>
            </p:nvSpPr>
            <p:spPr>
              <a:xfrm>
                <a:off x="4518425" y="4603500"/>
                <a:ext cx="143250" cy="143325"/>
              </a:xfrm>
              <a:custGeom>
                <a:rect b="b" l="l" r="r" t="t"/>
                <a:pathLst>
                  <a:path extrusionOk="0" h="5733" w="5730">
                    <a:moveTo>
                      <a:pt x="2863" y="1"/>
                    </a:moveTo>
                    <a:cubicBezTo>
                      <a:pt x="1282" y="1"/>
                      <a:pt x="1" y="1284"/>
                      <a:pt x="1" y="2867"/>
                    </a:cubicBezTo>
                    <a:cubicBezTo>
                      <a:pt x="1" y="4448"/>
                      <a:pt x="1282" y="5733"/>
                      <a:pt x="2863" y="5733"/>
                    </a:cubicBezTo>
                    <a:cubicBezTo>
                      <a:pt x="4449" y="5733"/>
                      <a:pt x="5729" y="4448"/>
                      <a:pt x="5729" y="2867"/>
                    </a:cubicBezTo>
                    <a:cubicBezTo>
                      <a:pt x="5729" y="1284"/>
                      <a:pt x="4449" y="1"/>
                      <a:pt x="2863" y="1"/>
                    </a:cubicBezTo>
                    <a:close/>
                  </a:path>
                </a:pathLst>
              </a:custGeom>
              <a:solidFill>
                <a:srgbClr val="383838">
                  <a:alpha val="89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 name="Google Shape;681;p10"/>
            <p:cNvSpPr/>
            <p:nvPr/>
          </p:nvSpPr>
          <p:spPr>
            <a:xfrm>
              <a:off x="244525" y="657100"/>
              <a:ext cx="74400" cy="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0"/>
            <p:cNvSpPr/>
            <p:nvPr/>
          </p:nvSpPr>
          <p:spPr>
            <a:xfrm>
              <a:off x="8945063" y="2068475"/>
              <a:ext cx="74400" cy="7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0"/>
            <p:cNvSpPr/>
            <p:nvPr/>
          </p:nvSpPr>
          <p:spPr>
            <a:xfrm>
              <a:off x="8225725" y="4865400"/>
              <a:ext cx="74400" cy="74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 name="Google Shape;684;p10"/>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Oswald"/>
              <a:buNone/>
              <a:defRPr b="1" sz="2800">
                <a:solidFill>
                  <a:schemeClr val="dk1"/>
                </a:solidFill>
                <a:latin typeface="Oswald"/>
                <a:ea typeface="Oswald"/>
                <a:cs typeface="Oswald"/>
                <a:sym typeface="Oswald"/>
              </a:defRPr>
            </a:lvl1pPr>
            <a:lvl2pPr lvl="1">
              <a:spcBef>
                <a:spcPts val="0"/>
              </a:spcBef>
              <a:spcAft>
                <a:spcPts val="0"/>
              </a:spcAft>
              <a:buClr>
                <a:schemeClr val="dk1"/>
              </a:buClr>
              <a:buSzPts val="2800"/>
              <a:buFont typeface="Oswald"/>
              <a:buNone/>
              <a:defRPr b="1" sz="2800">
                <a:solidFill>
                  <a:schemeClr val="dk1"/>
                </a:solidFill>
                <a:latin typeface="Oswald"/>
                <a:ea typeface="Oswald"/>
                <a:cs typeface="Oswald"/>
                <a:sym typeface="Oswald"/>
              </a:defRPr>
            </a:lvl2pPr>
            <a:lvl3pPr lvl="2">
              <a:spcBef>
                <a:spcPts val="0"/>
              </a:spcBef>
              <a:spcAft>
                <a:spcPts val="0"/>
              </a:spcAft>
              <a:buClr>
                <a:schemeClr val="dk1"/>
              </a:buClr>
              <a:buSzPts val="2800"/>
              <a:buFont typeface="Oswald"/>
              <a:buNone/>
              <a:defRPr b="1" sz="2800">
                <a:solidFill>
                  <a:schemeClr val="dk1"/>
                </a:solidFill>
                <a:latin typeface="Oswald"/>
                <a:ea typeface="Oswald"/>
                <a:cs typeface="Oswald"/>
                <a:sym typeface="Oswald"/>
              </a:defRPr>
            </a:lvl3pPr>
            <a:lvl4pPr lvl="3">
              <a:spcBef>
                <a:spcPts val="0"/>
              </a:spcBef>
              <a:spcAft>
                <a:spcPts val="0"/>
              </a:spcAft>
              <a:buClr>
                <a:schemeClr val="dk1"/>
              </a:buClr>
              <a:buSzPts val="2800"/>
              <a:buFont typeface="Oswald"/>
              <a:buNone/>
              <a:defRPr b="1" sz="2800">
                <a:solidFill>
                  <a:schemeClr val="dk1"/>
                </a:solidFill>
                <a:latin typeface="Oswald"/>
                <a:ea typeface="Oswald"/>
                <a:cs typeface="Oswald"/>
                <a:sym typeface="Oswald"/>
              </a:defRPr>
            </a:lvl4pPr>
            <a:lvl5pPr lvl="4">
              <a:spcBef>
                <a:spcPts val="0"/>
              </a:spcBef>
              <a:spcAft>
                <a:spcPts val="0"/>
              </a:spcAft>
              <a:buClr>
                <a:schemeClr val="dk1"/>
              </a:buClr>
              <a:buSzPts val="2800"/>
              <a:buFont typeface="Oswald"/>
              <a:buNone/>
              <a:defRPr b="1" sz="2800">
                <a:solidFill>
                  <a:schemeClr val="dk1"/>
                </a:solidFill>
                <a:latin typeface="Oswald"/>
                <a:ea typeface="Oswald"/>
                <a:cs typeface="Oswald"/>
                <a:sym typeface="Oswald"/>
              </a:defRPr>
            </a:lvl5pPr>
            <a:lvl6pPr lvl="5">
              <a:spcBef>
                <a:spcPts val="0"/>
              </a:spcBef>
              <a:spcAft>
                <a:spcPts val="0"/>
              </a:spcAft>
              <a:buClr>
                <a:schemeClr val="dk1"/>
              </a:buClr>
              <a:buSzPts val="2800"/>
              <a:buFont typeface="Oswald"/>
              <a:buNone/>
              <a:defRPr b="1" sz="2800">
                <a:solidFill>
                  <a:schemeClr val="dk1"/>
                </a:solidFill>
                <a:latin typeface="Oswald"/>
                <a:ea typeface="Oswald"/>
                <a:cs typeface="Oswald"/>
                <a:sym typeface="Oswald"/>
              </a:defRPr>
            </a:lvl6pPr>
            <a:lvl7pPr lvl="6">
              <a:spcBef>
                <a:spcPts val="0"/>
              </a:spcBef>
              <a:spcAft>
                <a:spcPts val="0"/>
              </a:spcAft>
              <a:buClr>
                <a:schemeClr val="dk1"/>
              </a:buClr>
              <a:buSzPts val="2800"/>
              <a:buFont typeface="Oswald"/>
              <a:buNone/>
              <a:defRPr b="1" sz="2800">
                <a:solidFill>
                  <a:schemeClr val="dk1"/>
                </a:solidFill>
                <a:latin typeface="Oswald"/>
                <a:ea typeface="Oswald"/>
                <a:cs typeface="Oswald"/>
                <a:sym typeface="Oswald"/>
              </a:defRPr>
            </a:lvl7pPr>
            <a:lvl8pPr lvl="7">
              <a:spcBef>
                <a:spcPts val="0"/>
              </a:spcBef>
              <a:spcAft>
                <a:spcPts val="0"/>
              </a:spcAft>
              <a:buClr>
                <a:schemeClr val="dk1"/>
              </a:buClr>
              <a:buSzPts val="2800"/>
              <a:buFont typeface="Oswald"/>
              <a:buNone/>
              <a:defRPr b="1" sz="2800">
                <a:solidFill>
                  <a:schemeClr val="dk1"/>
                </a:solidFill>
                <a:latin typeface="Oswald"/>
                <a:ea typeface="Oswald"/>
                <a:cs typeface="Oswald"/>
                <a:sym typeface="Oswald"/>
              </a:defRPr>
            </a:lvl8pPr>
            <a:lvl9pPr lvl="8">
              <a:spcBef>
                <a:spcPts val="0"/>
              </a:spcBef>
              <a:spcAft>
                <a:spcPts val="0"/>
              </a:spcAft>
              <a:buClr>
                <a:schemeClr val="dk1"/>
              </a:buClr>
              <a:buSzPts val="2800"/>
              <a:buFont typeface="Oswald"/>
              <a:buNone/>
              <a:defRPr b="1" sz="28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Didact Gothic"/>
              <a:buChar char="●"/>
              <a:defRPr sz="1800">
                <a:solidFill>
                  <a:schemeClr val="dk1"/>
                </a:solidFill>
                <a:latin typeface="Didact Gothic"/>
                <a:ea typeface="Didact Gothic"/>
                <a:cs typeface="Didact Gothic"/>
                <a:sym typeface="Didact Gothic"/>
              </a:defRPr>
            </a:lvl1pPr>
            <a:lvl2pPr indent="-317500" lvl="1" marL="9144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21.png"/><Relationship Id="rId5"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8.png"/><Relationship Id="rId6"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4.png"/><Relationship Id="rId5"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 name="Shape 1378"/>
        <p:cNvGrpSpPr/>
        <p:nvPr/>
      </p:nvGrpSpPr>
      <p:grpSpPr>
        <a:xfrm>
          <a:off x="0" y="0"/>
          <a:ext cx="0" cy="0"/>
          <a:chOff x="0" y="0"/>
          <a:chExt cx="0" cy="0"/>
        </a:xfrm>
      </p:grpSpPr>
      <p:sp>
        <p:nvSpPr>
          <p:cNvPr id="1379" name="Google Shape;1379;p22"/>
          <p:cNvSpPr txBox="1"/>
          <p:nvPr>
            <p:ph type="ctrTitle"/>
          </p:nvPr>
        </p:nvSpPr>
        <p:spPr>
          <a:xfrm>
            <a:off x="2234850" y="1258238"/>
            <a:ext cx="4674300" cy="274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300">
                <a:solidFill>
                  <a:srgbClr val="C27BA0"/>
                </a:solidFill>
              </a:rPr>
              <a:t>PRESS-PLAY</a:t>
            </a:r>
            <a:endParaRPr sz="5300">
              <a:solidFill>
                <a:srgbClr val="C27BA0"/>
              </a:solidFill>
            </a:endParaRPr>
          </a:p>
          <a:p>
            <a:pPr indent="0" lvl="0" marL="0" rtl="0" algn="ctr">
              <a:spcBef>
                <a:spcPts val="0"/>
              </a:spcBef>
              <a:spcAft>
                <a:spcPts val="0"/>
              </a:spcAft>
              <a:buNone/>
            </a:pPr>
            <a:r>
              <a:t/>
            </a:r>
            <a:endParaRPr>
              <a:solidFill>
                <a:srgbClr val="C27BA0"/>
              </a:solidFill>
            </a:endParaRPr>
          </a:p>
        </p:txBody>
      </p:sp>
      <p:sp>
        <p:nvSpPr>
          <p:cNvPr id="1380" name="Google Shape;1380;p22"/>
          <p:cNvSpPr txBox="1"/>
          <p:nvPr>
            <p:ph type="ctrTitle"/>
          </p:nvPr>
        </p:nvSpPr>
        <p:spPr>
          <a:xfrm>
            <a:off x="2387700" y="1244405"/>
            <a:ext cx="4368600" cy="274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PRESS-PLAY</a:t>
            </a:r>
            <a:endParaRPr/>
          </a:p>
          <a:p>
            <a:pPr indent="0" lvl="0" marL="0" rtl="0" algn="ctr">
              <a:spcBef>
                <a:spcPts val="0"/>
              </a:spcBef>
              <a:spcAft>
                <a:spcPts val="0"/>
              </a:spcAft>
              <a:buNone/>
            </a:pPr>
            <a:r>
              <a:t/>
            </a:r>
            <a:endParaRPr/>
          </a:p>
        </p:txBody>
      </p:sp>
      <p:sp>
        <p:nvSpPr>
          <p:cNvPr id="1381" name="Google Shape;1381;p22"/>
          <p:cNvSpPr txBox="1"/>
          <p:nvPr>
            <p:ph idx="1" type="subTitle"/>
          </p:nvPr>
        </p:nvSpPr>
        <p:spPr>
          <a:xfrm>
            <a:off x="431925" y="3950200"/>
            <a:ext cx="3470700" cy="84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Stéphane Díaz-Alejo León </a:t>
            </a:r>
            <a:endParaRPr sz="1600"/>
          </a:p>
          <a:p>
            <a:pPr indent="0" lvl="0" marL="0" rtl="0" algn="ctr">
              <a:spcBef>
                <a:spcPts val="0"/>
              </a:spcBef>
              <a:spcAft>
                <a:spcPts val="0"/>
              </a:spcAft>
              <a:buNone/>
            </a:pPr>
            <a:r>
              <a:rPr lang="en" sz="1600"/>
              <a:t>Manel Angresola Navarro</a:t>
            </a:r>
            <a:endParaRPr sz="1600"/>
          </a:p>
          <a:p>
            <a:pPr indent="0" lvl="0" marL="0" rtl="0" algn="ctr">
              <a:spcBef>
                <a:spcPts val="0"/>
              </a:spcBef>
              <a:spcAft>
                <a:spcPts val="0"/>
              </a:spcAft>
              <a:buNone/>
            </a:pPr>
            <a:r>
              <a:rPr lang="en" sz="1600"/>
              <a:t>Pablo Moreira Flors</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7" name="Shape 1447"/>
        <p:cNvGrpSpPr/>
        <p:nvPr/>
      </p:nvGrpSpPr>
      <p:grpSpPr>
        <a:xfrm>
          <a:off x="0" y="0"/>
          <a:ext cx="0" cy="0"/>
          <a:chOff x="0" y="0"/>
          <a:chExt cx="0" cy="0"/>
        </a:xfrm>
      </p:grpSpPr>
      <p:pic>
        <p:nvPicPr>
          <p:cNvPr id="1448" name="Google Shape;1448;p31"/>
          <p:cNvPicPr preferRelativeResize="0"/>
          <p:nvPr/>
        </p:nvPicPr>
        <p:blipFill>
          <a:blip r:embed="rId3">
            <a:alphaModFix/>
          </a:blip>
          <a:stretch>
            <a:fillRect/>
          </a:stretch>
        </p:blipFill>
        <p:spPr>
          <a:xfrm>
            <a:off x="5551478" y="3052875"/>
            <a:ext cx="3592525" cy="2090625"/>
          </a:xfrm>
          <a:prstGeom prst="rect">
            <a:avLst/>
          </a:prstGeom>
          <a:noFill/>
          <a:ln>
            <a:noFill/>
          </a:ln>
        </p:spPr>
      </p:pic>
      <p:sp>
        <p:nvSpPr>
          <p:cNvPr id="1449" name="Google Shape;1449;p31"/>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ESQUEMA DE CONTROLES</a:t>
            </a:r>
            <a:endParaRPr/>
          </a:p>
        </p:txBody>
      </p:sp>
      <p:graphicFrame>
        <p:nvGraphicFramePr>
          <p:cNvPr id="1450" name="Google Shape;1450;p31"/>
          <p:cNvGraphicFramePr/>
          <p:nvPr/>
        </p:nvGraphicFramePr>
        <p:xfrm>
          <a:off x="954300" y="1935175"/>
          <a:ext cx="3000000" cy="3000000"/>
        </p:xfrm>
        <a:graphic>
          <a:graphicData uri="http://schemas.openxmlformats.org/drawingml/2006/table">
            <a:tbl>
              <a:tblPr>
                <a:noFill/>
                <a:tableStyleId>{6A38457E-74BE-4E91-B5F3-FFB1A5C6DEDC}</a:tableStyleId>
              </a:tblPr>
              <a:tblGrid>
                <a:gridCol w="1809750"/>
                <a:gridCol w="1809750"/>
                <a:gridCol w="1809750"/>
                <a:gridCol w="1809750"/>
              </a:tblGrid>
              <a:tr h="230800">
                <a:tc>
                  <a:txBody>
                    <a:bodyPr/>
                    <a:lstStyle/>
                    <a:p>
                      <a:pPr indent="0" lvl="0" marL="0" rtl="0" algn="ctr">
                        <a:spcBef>
                          <a:spcPts val="0"/>
                        </a:spcBef>
                        <a:spcAft>
                          <a:spcPts val="0"/>
                        </a:spcAft>
                        <a:buNone/>
                      </a:pPr>
                      <a:r>
                        <a:rPr b="1" lang="en" sz="1100"/>
                        <a:t>Acción</a:t>
                      </a:r>
                      <a:endParaRPr b="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lang="en" sz="1100"/>
                        <a:t>Teclado</a:t>
                      </a:r>
                      <a:endParaRPr b="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lang="en" sz="1100"/>
                        <a:t>PS4/PS5</a:t>
                      </a:r>
                      <a:endParaRPr b="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lang="en" sz="1100"/>
                        <a:t>Xbox One / Series X</a:t>
                      </a:r>
                      <a:endParaRPr b="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EFEFEF"/>
                    </a:solidFill>
                  </a:tcPr>
                </a:tc>
              </a:tr>
              <a:tr h="294650">
                <a:tc>
                  <a:txBody>
                    <a:bodyPr/>
                    <a:lstStyle/>
                    <a:p>
                      <a:pPr indent="0" lvl="0" marL="0" rtl="0" algn="ctr">
                        <a:spcBef>
                          <a:spcPts val="0"/>
                        </a:spcBef>
                        <a:spcAft>
                          <a:spcPts val="0"/>
                        </a:spcAft>
                        <a:buNone/>
                      </a:pPr>
                      <a:r>
                        <a:rPr i="1" lang="en" sz="1100"/>
                        <a:t>Movimiento</a:t>
                      </a:r>
                      <a:endParaRPr i="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WASD</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Joystick izquierdo</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Joystick izquierdo</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94650">
                <a:tc>
                  <a:txBody>
                    <a:bodyPr/>
                    <a:lstStyle/>
                    <a:p>
                      <a:pPr indent="0" lvl="0" marL="0" rtl="0" algn="ctr">
                        <a:spcBef>
                          <a:spcPts val="0"/>
                        </a:spcBef>
                        <a:spcAft>
                          <a:spcPts val="0"/>
                        </a:spcAft>
                        <a:buNone/>
                      </a:pPr>
                      <a:r>
                        <a:rPr i="1" lang="en" sz="1100"/>
                        <a:t>Salto</a:t>
                      </a:r>
                      <a:endParaRPr i="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Espacio</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X</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A</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94650">
                <a:tc>
                  <a:txBody>
                    <a:bodyPr/>
                    <a:lstStyle/>
                    <a:p>
                      <a:pPr indent="0" lvl="0" marL="0" rtl="0" algn="ctr">
                        <a:spcBef>
                          <a:spcPts val="0"/>
                        </a:spcBef>
                        <a:spcAft>
                          <a:spcPts val="0"/>
                        </a:spcAft>
                        <a:buNone/>
                      </a:pPr>
                      <a:r>
                        <a:rPr i="1" lang="en" sz="1100"/>
                        <a:t>Correr</a:t>
                      </a:r>
                      <a:endParaRPr i="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Shift</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L3</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L3</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94650">
                <a:tc>
                  <a:txBody>
                    <a:bodyPr/>
                    <a:lstStyle/>
                    <a:p>
                      <a:pPr indent="0" lvl="0" marL="0" rtl="0" algn="ctr">
                        <a:spcBef>
                          <a:spcPts val="0"/>
                        </a:spcBef>
                        <a:spcAft>
                          <a:spcPts val="0"/>
                        </a:spcAft>
                        <a:buNone/>
                      </a:pPr>
                      <a:r>
                        <a:rPr i="1" lang="en" sz="1100"/>
                        <a:t>Cámara</a:t>
                      </a:r>
                      <a:endParaRPr i="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Ratón</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Joystick derecho</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Joystick derecho</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94650">
                <a:tc>
                  <a:txBody>
                    <a:bodyPr/>
                    <a:lstStyle/>
                    <a:p>
                      <a:pPr indent="0" lvl="0" marL="0" rtl="0" algn="ctr">
                        <a:spcBef>
                          <a:spcPts val="0"/>
                        </a:spcBef>
                        <a:spcAft>
                          <a:spcPts val="0"/>
                        </a:spcAft>
                        <a:buNone/>
                      </a:pPr>
                      <a:r>
                        <a:rPr i="1" lang="en" sz="1100"/>
                        <a:t>Uso de arma</a:t>
                      </a:r>
                      <a:endParaRPr i="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B. Izquierdo Ratón</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R2</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RT</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94650">
                <a:tc>
                  <a:txBody>
                    <a:bodyPr/>
                    <a:lstStyle/>
                    <a:p>
                      <a:pPr indent="0" lvl="0" marL="0" rtl="0" algn="ctr">
                        <a:spcBef>
                          <a:spcPts val="0"/>
                        </a:spcBef>
                        <a:spcAft>
                          <a:spcPts val="0"/>
                        </a:spcAft>
                        <a:buNone/>
                      </a:pPr>
                      <a:r>
                        <a:rPr i="1" lang="en" sz="1100"/>
                        <a:t>Potencia de arma</a:t>
                      </a:r>
                      <a:endParaRPr i="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Rueda Ratón</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Flecha arriba/abajo</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Flecha arriba/abajo</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94650">
                <a:tc>
                  <a:txBody>
                    <a:bodyPr/>
                    <a:lstStyle/>
                    <a:p>
                      <a:pPr indent="0" lvl="0" marL="0" rtl="0" algn="ctr">
                        <a:spcBef>
                          <a:spcPts val="0"/>
                        </a:spcBef>
                        <a:spcAft>
                          <a:spcPts val="0"/>
                        </a:spcAft>
                        <a:buNone/>
                      </a:pPr>
                      <a:r>
                        <a:rPr i="1" lang="en" sz="1100"/>
                        <a:t>Granada</a:t>
                      </a:r>
                      <a:endParaRPr i="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B. Derecho Ratón</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L1</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LB</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94650">
                <a:tc>
                  <a:txBody>
                    <a:bodyPr/>
                    <a:lstStyle/>
                    <a:p>
                      <a:pPr indent="0" lvl="0" marL="0" rtl="0" algn="ctr">
                        <a:spcBef>
                          <a:spcPts val="0"/>
                        </a:spcBef>
                        <a:spcAft>
                          <a:spcPts val="0"/>
                        </a:spcAft>
                        <a:buNone/>
                      </a:pPr>
                      <a:r>
                        <a:rPr i="1" lang="en" sz="1100"/>
                        <a:t>Menú</a:t>
                      </a:r>
                      <a:endParaRPr i="1"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Escape</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Start</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t>Start/Menú</a:t>
                      </a:r>
                      <a:endParaRPr sz="1100"/>
                    </a:p>
                  </a:txBody>
                  <a:tcPr marT="63500" marB="63500" marR="63500" marL="635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4" name="Shape 1454"/>
        <p:cNvGrpSpPr/>
        <p:nvPr/>
      </p:nvGrpSpPr>
      <p:grpSpPr>
        <a:xfrm>
          <a:off x="0" y="0"/>
          <a:ext cx="0" cy="0"/>
          <a:chOff x="0" y="0"/>
          <a:chExt cx="0" cy="0"/>
        </a:xfrm>
      </p:grpSpPr>
      <p:pic>
        <p:nvPicPr>
          <p:cNvPr id="1455" name="Google Shape;1455;p32"/>
          <p:cNvPicPr preferRelativeResize="0"/>
          <p:nvPr/>
        </p:nvPicPr>
        <p:blipFill>
          <a:blip r:embed="rId3">
            <a:alphaModFix/>
          </a:blip>
          <a:stretch>
            <a:fillRect/>
          </a:stretch>
        </p:blipFill>
        <p:spPr>
          <a:xfrm>
            <a:off x="2128063" y="1152475"/>
            <a:ext cx="4887883" cy="3416400"/>
          </a:xfrm>
          <a:prstGeom prst="rect">
            <a:avLst/>
          </a:prstGeom>
          <a:noFill/>
          <a:ln cap="flat" cmpd="sng" w="38100">
            <a:solidFill>
              <a:srgbClr val="EFEFEF"/>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9" name="Shape 1459"/>
        <p:cNvGrpSpPr/>
        <p:nvPr/>
      </p:nvGrpSpPr>
      <p:grpSpPr>
        <a:xfrm>
          <a:off x="0" y="0"/>
          <a:ext cx="0" cy="0"/>
          <a:chOff x="0" y="0"/>
          <a:chExt cx="0" cy="0"/>
        </a:xfrm>
      </p:grpSpPr>
      <p:pic>
        <p:nvPicPr>
          <p:cNvPr id="1460" name="Google Shape;1460;p33"/>
          <p:cNvPicPr preferRelativeResize="0"/>
          <p:nvPr/>
        </p:nvPicPr>
        <p:blipFill>
          <a:blip r:embed="rId3">
            <a:alphaModFix/>
          </a:blip>
          <a:stretch>
            <a:fillRect/>
          </a:stretch>
        </p:blipFill>
        <p:spPr>
          <a:xfrm>
            <a:off x="2131713" y="1152475"/>
            <a:ext cx="4880572" cy="3416400"/>
          </a:xfrm>
          <a:prstGeom prst="rect">
            <a:avLst/>
          </a:prstGeom>
          <a:noFill/>
          <a:ln cap="flat" cmpd="sng" w="38100">
            <a:solidFill>
              <a:srgbClr val="EFEFEF"/>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4" name="Shape 1464"/>
        <p:cNvGrpSpPr/>
        <p:nvPr/>
      </p:nvGrpSpPr>
      <p:grpSpPr>
        <a:xfrm>
          <a:off x="0" y="0"/>
          <a:ext cx="0" cy="0"/>
          <a:chOff x="0" y="0"/>
          <a:chExt cx="0" cy="0"/>
        </a:xfrm>
      </p:grpSpPr>
      <p:sp>
        <p:nvSpPr>
          <p:cNvPr id="1465" name="Google Shape;1465;p34"/>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ESTÉTICA DEL JUEGO</a:t>
            </a:r>
            <a:endParaRPr>
              <a:solidFill>
                <a:srgbClr val="000000"/>
              </a:solidFill>
            </a:endParaRPr>
          </a:p>
        </p:txBody>
      </p:sp>
      <p:sp>
        <p:nvSpPr>
          <p:cNvPr id="1466" name="Google Shape;1466;p34"/>
          <p:cNvSpPr txBox="1"/>
          <p:nvPr>
            <p:ph idx="1" type="body"/>
          </p:nvPr>
        </p:nvSpPr>
        <p:spPr>
          <a:xfrm>
            <a:off x="311700" y="1971450"/>
            <a:ext cx="4499400" cy="77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100">
                <a:solidFill>
                  <a:srgbClr val="000000"/>
                </a:solidFill>
              </a:rPr>
              <a:t>La estética muestra el diseño inacabado del juego, con grandes variaciones entre distintos niveles partiendo de la base de un laboratorio abandonado.</a:t>
            </a:r>
            <a:endParaRPr sz="1100">
              <a:solidFill>
                <a:srgbClr val="000000"/>
              </a:solidFill>
            </a:endParaRPr>
          </a:p>
        </p:txBody>
      </p:sp>
      <p:pic>
        <p:nvPicPr>
          <p:cNvPr id="1467" name="Google Shape;1467;p34"/>
          <p:cNvPicPr preferRelativeResize="0"/>
          <p:nvPr/>
        </p:nvPicPr>
        <p:blipFill>
          <a:blip r:embed="rId3">
            <a:alphaModFix/>
          </a:blip>
          <a:stretch>
            <a:fillRect/>
          </a:stretch>
        </p:blipFill>
        <p:spPr>
          <a:xfrm>
            <a:off x="4987275" y="2406050"/>
            <a:ext cx="3845026" cy="2162827"/>
          </a:xfrm>
          <a:prstGeom prst="rect">
            <a:avLst/>
          </a:prstGeom>
          <a:noFill/>
          <a:ln cap="flat" cmpd="sng" w="25400">
            <a:solidFill>
              <a:srgbClr val="000000"/>
            </a:solidFill>
            <a:prstDash val="solid"/>
            <a:miter lim="8000"/>
            <a:headEnd len="sm" w="sm" type="none"/>
            <a:tailEnd len="sm" w="sm" type="none"/>
          </a:ln>
        </p:spPr>
      </p:pic>
      <p:pic>
        <p:nvPicPr>
          <p:cNvPr id="1468" name="Google Shape;1468;p34"/>
          <p:cNvPicPr preferRelativeResize="0"/>
          <p:nvPr/>
        </p:nvPicPr>
        <p:blipFill>
          <a:blip r:embed="rId4">
            <a:alphaModFix/>
          </a:blip>
          <a:stretch>
            <a:fillRect/>
          </a:stretch>
        </p:blipFill>
        <p:spPr>
          <a:xfrm>
            <a:off x="311700" y="3466000"/>
            <a:ext cx="1874900" cy="1102875"/>
          </a:xfrm>
          <a:prstGeom prst="rect">
            <a:avLst/>
          </a:prstGeom>
          <a:noFill/>
          <a:ln cap="flat" cmpd="sng" w="38100">
            <a:solidFill>
              <a:srgbClr val="EFEFEF"/>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2" name="Shape 1472"/>
        <p:cNvGrpSpPr/>
        <p:nvPr/>
      </p:nvGrpSpPr>
      <p:grpSpPr>
        <a:xfrm>
          <a:off x="0" y="0"/>
          <a:ext cx="0" cy="0"/>
          <a:chOff x="0" y="0"/>
          <a:chExt cx="0" cy="0"/>
        </a:xfrm>
      </p:grpSpPr>
      <p:sp>
        <p:nvSpPr>
          <p:cNvPr id="1473" name="Google Shape;1473;p35"/>
          <p:cNvSpPr txBox="1"/>
          <p:nvPr>
            <p:ph idx="1" type="body"/>
          </p:nvPr>
        </p:nvSpPr>
        <p:spPr>
          <a:xfrm>
            <a:off x="4572000" y="1152475"/>
            <a:ext cx="4260300" cy="34164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Menú principal e iconos del juego</a:t>
            </a:r>
            <a:r>
              <a:rPr lang="en" sz="1100"/>
              <a:t> </a:t>
            </a:r>
            <a:r>
              <a:rPr lang="en" sz="1100"/>
              <a:t>minimalistas</a:t>
            </a:r>
            <a:endParaRPr sz="1100"/>
          </a:p>
          <a:p>
            <a:pPr indent="-298450" lvl="0" marL="457200" rtl="0" algn="l">
              <a:spcBef>
                <a:spcPts val="0"/>
              </a:spcBef>
              <a:spcAft>
                <a:spcPts val="0"/>
              </a:spcAft>
              <a:buSzPts val="1100"/>
              <a:buChar char="-"/>
            </a:pPr>
            <a:r>
              <a:rPr lang="en" sz="1100"/>
              <a:t>Selección de capítulos</a:t>
            </a:r>
            <a:endParaRPr sz="1100"/>
          </a:p>
          <a:p>
            <a:pPr indent="0" lvl="0" marL="0" rtl="0" algn="l">
              <a:spcBef>
                <a:spcPts val="1600"/>
              </a:spcBef>
              <a:spcAft>
                <a:spcPts val="1600"/>
              </a:spcAft>
              <a:buNone/>
            </a:pPr>
            <a:r>
              <a:t/>
            </a:r>
            <a:endParaRPr/>
          </a:p>
        </p:txBody>
      </p:sp>
      <p:sp>
        <p:nvSpPr>
          <p:cNvPr id="1474" name="Google Shape;1474;p35"/>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INTERFAZ </a:t>
            </a:r>
            <a:r>
              <a:rPr lang="en"/>
              <a:t>DE USUARIO</a:t>
            </a:r>
            <a:endParaRPr/>
          </a:p>
        </p:txBody>
      </p:sp>
      <p:pic>
        <p:nvPicPr>
          <p:cNvPr id="1475" name="Google Shape;1475;p35"/>
          <p:cNvPicPr preferRelativeResize="0"/>
          <p:nvPr/>
        </p:nvPicPr>
        <p:blipFill>
          <a:blip r:embed="rId3">
            <a:alphaModFix/>
          </a:blip>
          <a:stretch>
            <a:fillRect/>
          </a:stretch>
        </p:blipFill>
        <p:spPr>
          <a:xfrm>
            <a:off x="367325" y="2301550"/>
            <a:ext cx="4053900" cy="2267325"/>
          </a:xfrm>
          <a:prstGeom prst="rect">
            <a:avLst/>
          </a:prstGeom>
          <a:noFill/>
          <a:ln cap="flat" cmpd="sng" w="9525">
            <a:solidFill>
              <a:srgbClr val="000000"/>
            </a:solidFill>
            <a:prstDash val="solid"/>
            <a:round/>
            <a:headEnd len="sm" w="sm" type="none"/>
            <a:tailEnd len="sm" w="sm" type="none"/>
          </a:ln>
        </p:spPr>
      </p:pic>
      <p:pic>
        <p:nvPicPr>
          <p:cNvPr id="1476" name="Google Shape;1476;p35"/>
          <p:cNvPicPr preferRelativeResize="0"/>
          <p:nvPr/>
        </p:nvPicPr>
        <p:blipFill>
          <a:blip r:embed="rId4">
            <a:alphaModFix/>
          </a:blip>
          <a:stretch>
            <a:fillRect/>
          </a:stretch>
        </p:blipFill>
        <p:spPr>
          <a:xfrm>
            <a:off x="5198100" y="2536275"/>
            <a:ext cx="3634199" cy="203260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0" name="Shape 1480"/>
        <p:cNvGrpSpPr/>
        <p:nvPr/>
      </p:nvGrpSpPr>
      <p:grpSpPr>
        <a:xfrm>
          <a:off x="0" y="0"/>
          <a:ext cx="0" cy="0"/>
          <a:chOff x="0" y="0"/>
          <a:chExt cx="0" cy="0"/>
        </a:xfrm>
      </p:grpSpPr>
      <p:sp>
        <p:nvSpPr>
          <p:cNvPr id="1481" name="Google Shape;1481;p36"/>
          <p:cNvSpPr txBox="1"/>
          <p:nvPr>
            <p:ph idx="1" type="body"/>
          </p:nvPr>
        </p:nvSpPr>
        <p:spPr>
          <a:xfrm>
            <a:off x="3704175" y="1963750"/>
            <a:ext cx="2659800" cy="7236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Menú de selección de extras</a:t>
            </a:r>
            <a:endParaRPr sz="1100"/>
          </a:p>
          <a:p>
            <a:pPr indent="-298450" lvl="0" marL="457200" rtl="0" algn="l">
              <a:spcBef>
                <a:spcPts val="0"/>
              </a:spcBef>
              <a:spcAft>
                <a:spcPts val="0"/>
              </a:spcAft>
              <a:buSzPts val="1100"/>
              <a:buChar char="-"/>
            </a:pPr>
            <a:r>
              <a:rPr lang="en" sz="1100"/>
              <a:t>Guardado y carga de partidas</a:t>
            </a:r>
            <a:endParaRPr sz="1100"/>
          </a:p>
          <a:p>
            <a:pPr indent="-298450" lvl="0" marL="457200" rtl="0" algn="l">
              <a:spcBef>
                <a:spcPts val="0"/>
              </a:spcBef>
              <a:spcAft>
                <a:spcPts val="0"/>
              </a:spcAft>
              <a:buSzPts val="1100"/>
              <a:buChar char="-"/>
            </a:pPr>
            <a:r>
              <a:rPr lang="en" sz="1100"/>
              <a:t>Opciones</a:t>
            </a:r>
            <a:endParaRPr sz="1100"/>
          </a:p>
          <a:p>
            <a:pPr indent="0" lvl="0" marL="0" rtl="0" algn="l">
              <a:spcBef>
                <a:spcPts val="1600"/>
              </a:spcBef>
              <a:spcAft>
                <a:spcPts val="1600"/>
              </a:spcAft>
              <a:buNone/>
            </a:pPr>
            <a:r>
              <a:t/>
            </a:r>
            <a:endParaRPr/>
          </a:p>
        </p:txBody>
      </p:sp>
      <p:pic>
        <p:nvPicPr>
          <p:cNvPr id="1482" name="Google Shape;1482;p36"/>
          <p:cNvPicPr preferRelativeResize="0"/>
          <p:nvPr/>
        </p:nvPicPr>
        <p:blipFill>
          <a:blip r:embed="rId3">
            <a:alphaModFix/>
          </a:blip>
          <a:stretch>
            <a:fillRect/>
          </a:stretch>
        </p:blipFill>
        <p:spPr>
          <a:xfrm>
            <a:off x="402213" y="3264838"/>
            <a:ext cx="3018112" cy="1688012"/>
          </a:xfrm>
          <a:prstGeom prst="rect">
            <a:avLst/>
          </a:prstGeom>
          <a:noFill/>
          <a:ln cap="flat" cmpd="sng" w="9525">
            <a:solidFill>
              <a:srgbClr val="000000"/>
            </a:solidFill>
            <a:prstDash val="solid"/>
            <a:round/>
            <a:headEnd len="sm" w="sm" type="none"/>
            <a:tailEnd len="sm" w="sm" type="none"/>
          </a:ln>
        </p:spPr>
      </p:pic>
      <p:pic>
        <p:nvPicPr>
          <p:cNvPr id="1483" name="Google Shape;1483;p36"/>
          <p:cNvPicPr preferRelativeResize="0"/>
          <p:nvPr/>
        </p:nvPicPr>
        <p:blipFill>
          <a:blip r:embed="rId4">
            <a:alphaModFix/>
          </a:blip>
          <a:stretch>
            <a:fillRect/>
          </a:stretch>
        </p:blipFill>
        <p:spPr>
          <a:xfrm>
            <a:off x="3704169" y="3264838"/>
            <a:ext cx="3035506" cy="1688012"/>
          </a:xfrm>
          <a:prstGeom prst="rect">
            <a:avLst/>
          </a:prstGeom>
          <a:noFill/>
          <a:ln cap="flat" cmpd="sng" w="9525">
            <a:solidFill>
              <a:srgbClr val="000000"/>
            </a:solidFill>
            <a:prstDash val="solid"/>
            <a:round/>
            <a:headEnd len="sm" w="sm" type="none"/>
            <a:tailEnd len="sm" w="sm" type="none"/>
          </a:ln>
        </p:spPr>
      </p:pic>
      <p:pic>
        <p:nvPicPr>
          <p:cNvPr id="1484" name="Google Shape;1484;p36"/>
          <p:cNvPicPr preferRelativeResize="0"/>
          <p:nvPr/>
        </p:nvPicPr>
        <p:blipFill>
          <a:blip r:embed="rId5">
            <a:alphaModFix/>
          </a:blip>
          <a:stretch>
            <a:fillRect/>
          </a:stretch>
        </p:blipFill>
        <p:spPr>
          <a:xfrm>
            <a:off x="402206" y="1405400"/>
            <a:ext cx="3018113" cy="1688012"/>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8" name="Shape 1488"/>
        <p:cNvGrpSpPr/>
        <p:nvPr/>
      </p:nvGrpSpPr>
      <p:grpSpPr>
        <a:xfrm>
          <a:off x="0" y="0"/>
          <a:ext cx="0" cy="0"/>
          <a:chOff x="0" y="0"/>
          <a:chExt cx="0" cy="0"/>
        </a:xfrm>
      </p:grpSpPr>
      <p:sp>
        <p:nvSpPr>
          <p:cNvPr id="1489" name="Google Shape;1489;p37"/>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DESGLOSE DE TAREAS</a:t>
            </a:r>
            <a:endParaRPr/>
          </a:p>
        </p:txBody>
      </p:sp>
      <p:sp>
        <p:nvSpPr>
          <p:cNvPr id="1490" name="Google Shape;1490;p37"/>
          <p:cNvSpPr txBox="1"/>
          <p:nvPr>
            <p:ph idx="1" type="body"/>
          </p:nvPr>
        </p:nvSpPr>
        <p:spPr>
          <a:xfrm>
            <a:off x="720000" y="1237097"/>
            <a:ext cx="7704000" cy="336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91" name="Google Shape;1491;p37"/>
          <p:cNvPicPr preferRelativeResize="0"/>
          <p:nvPr/>
        </p:nvPicPr>
        <p:blipFill>
          <a:blip r:embed="rId3">
            <a:alphaModFix/>
          </a:blip>
          <a:stretch>
            <a:fillRect/>
          </a:stretch>
        </p:blipFill>
        <p:spPr>
          <a:xfrm>
            <a:off x="27300" y="1125133"/>
            <a:ext cx="9089403" cy="3651174"/>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5" name="Shape 1495"/>
        <p:cNvGrpSpPr/>
        <p:nvPr/>
      </p:nvGrpSpPr>
      <p:grpSpPr>
        <a:xfrm>
          <a:off x="0" y="0"/>
          <a:ext cx="0" cy="0"/>
          <a:chOff x="0" y="0"/>
          <a:chExt cx="0" cy="0"/>
        </a:xfrm>
      </p:grpSpPr>
      <p:sp>
        <p:nvSpPr>
          <p:cNvPr id="1496" name="Google Shape;1496;p38"/>
          <p:cNvSpPr txBox="1"/>
          <p:nvPr>
            <p:ph idx="1" type="body"/>
          </p:nvPr>
        </p:nvSpPr>
        <p:spPr>
          <a:xfrm>
            <a:off x="0" y="2085900"/>
            <a:ext cx="9144000" cy="971700"/>
          </a:xfrm>
          <a:prstGeom prst="rect">
            <a:avLst/>
          </a:prstGeom>
          <a:effectLst>
            <a:reflection blurRad="0" dir="0" dist="0" endA="0" fadeDir="5400012" kx="0" rotWithShape="0" algn="bl" stA="31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Muchas gracias por vuestra atención!</a:t>
            </a:r>
            <a:endParaRPr/>
          </a:p>
          <a:p>
            <a:pPr indent="0" lvl="0" marL="0" rtl="0" algn="ctr">
              <a:spcBef>
                <a:spcPts val="1600"/>
              </a:spcBef>
              <a:spcAft>
                <a:spcPts val="1600"/>
              </a:spcAft>
              <a:buNone/>
            </a:pPr>
            <a:r>
              <a:rPr i="1" lang="en">
                <a:solidFill>
                  <a:srgbClr val="B7B7B7"/>
                </a:solidFill>
                <a:latin typeface="Comic Sans MS"/>
                <a:ea typeface="Comic Sans MS"/>
                <a:cs typeface="Comic Sans MS"/>
                <a:sym typeface="Comic Sans MS"/>
              </a:rPr>
              <a:t>Y no dejéis de soñar</a:t>
            </a:r>
            <a:r>
              <a:rPr i="1" lang="en">
                <a:solidFill>
                  <a:srgbClr val="B7B7B7"/>
                </a:solidFill>
                <a:latin typeface="Comic Sans MS"/>
                <a:ea typeface="Comic Sans MS"/>
                <a:cs typeface="Comic Sans MS"/>
                <a:sym typeface="Comic Sans MS"/>
              </a:rPr>
              <a:t>.</a:t>
            </a:r>
            <a:endParaRPr i="1">
              <a:solidFill>
                <a:srgbClr val="B7B7B7"/>
              </a:solidFill>
              <a:latin typeface="Comic Sans MS"/>
              <a:ea typeface="Comic Sans MS"/>
              <a:cs typeface="Comic Sans MS"/>
              <a:sym typeface="Comic Sans M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
        <p:nvSpPr>
          <p:cNvPr id="1386" name="Google Shape;1386;p23"/>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 Y INFORMACIÓN BÁSICA</a:t>
            </a:r>
            <a:endParaRPr/>
          </a:p>
        </p:txBody>
      </p:sp>
      <p:sp>
        <p:nvSpPr>
          <p:cNvPr id="1387" name="Google Shape;1387;p23"/>
          <p:cNvSpPr txBox="1"/>
          <p:nvPr>
            <p:ph idx="1" type="body"/>
          </p:nvPr>
        </p:nvSpPr>
        <p:spPr>
          <a:xfrm>
            <a:off x="729450" y="1458475"/>
            <a:ext cx="7688700" cy="3537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b="1" i="1" lang="en" sz="1100">
                <a:solidFill>
                  <a:schemeClr val="dk1"/>
                </a:solidFill>
              </a:rPr>
              <a:t>Press-Play </a:t>
            </a:r>
            <a:r>
              <a:rPr lang="en" sz="1100">
                <a:solidFill>
                  <a:schemeClr val="dk1"/>
                </a:solidFill>
              </a:rPr>
              <a:t>es un videojuego en el cual hay que resolver puzzles espaciales, atravesando así una serie de niveles, en los cuáles, el principal obstáculo es que los objetos están estáticos al tener desactivadas las físicas. Se pueden volver a hacer funcionar estos obstáculos durante un corto período de tiempo gracias a la pistola de ondas Glitch-Out.</a:t>
            </a:r>
            <a:endParaRPr sz="1100">
              <a:solidFill>
                <a:srgbClr val="000000"/>
              </a:solidFill>
            </a:endParaRPr>
          </a:p>
          <a:p>
            <a:pPr indent="0" lvl="0" marL="0" rtl="0" algn="just">
              <a:spcBef>
                <a:spcPts val="0"/>
              </a:spcBef>
              <a:spcAft>
                <a:spcPts val="0"/>
              </a:spcAft>
              <a:buNone/>
            </a:pPr>
            <a:r>
              <a:t/>
            </a:r>
            <a:endParaRPr sz="1100">
              <a:solidFill>
                <a:srgbClr val="000000"/>
              </a:solidFill>
            </a:endParaRPr>
          </a:p>
          <a:p>
            <a:pPr indent="0" lvl="0" marL="0" rtl="0" algn="just">
              <a:spcBef>
                <a:spcPts val="0"/>
              </a:spcBef>
              <a:spcAft>
                <a:spcPts val="0"/>
              </a:spcAft>
              <a:buNone/>
            </a:pPr>
            <a:r>
              <a:rPr b="1" lang="en" sz="1100">
                <a:solidFill>
                  <a:srgbClr val="000000"/>
                </a:solidFill>
              </a:rPr>
              <a:t>GÉNERO Y EXTENSIÓN DEL JUEGO</a:t>
            </a:r>
            <a:endParaRPr b="1" sz="1100">
              <a:solidFill>
                <a:srgbClr val="000000"/>
              </a:solidFill>
            </a:endParaRPr>
          </a:p>
          <a:p>
            <a:pPr indent="0" lvl="0" marL="0" rtl="0" algn="just">
              <a:spcBef>
                <a:spcPts val="0"/>
              </a:spcBef>
              <a:spcAft>
                <a:spcPts val="0"/>
              </a:spcAft>
              <a:buNone/>
            </a:pPr>
            <a:r>
              <a:rPr lang="en" sz="1100">
                <a:solidFill>
                  <a:srgbClr val="000000"/>
                </a:solidFill>
              </a:rPr>
              <a:t>Puzles y Plataformas. El juego se compondrá de 8 niveles con una media de 5 secciones (puzzles) por nivel.</a:t>
            </a:r>
            <a:endParaRPr sz="1100">
              <a:solidFill>
                <a:srgbClr val="000000"/>
              </a:solidFill>
            </a:endParaRPr>
          </a:p>
          <a:p>
            <a:pPr indent="0" lvl="0" marL="0" rtl="0" algn="just">
              <a:spcBef>
                <a:spcPts val="0"/>
              </a:spcBef>
              <a:spcAft>
                <a:spcPts val="0"/>
              </a:spcAft>
              <a:buNone/>
            </a:pPr>
            <a:r>
              <a:t/>
            </a:r>
            <a:endParaRPr sz="1100">
              <a:solidFill>
                <a:srgbClr val="000000"/>
              </a:solidFill>
            </a:endParaRPr>
          </a:p>
          <a:p>
            <a:pPr indent="0" lvl="0" marL="0" rtl="0" algn="just">
              <a:spcBef>
                <a:spcPts val="0"/>
              </a:spcBef>
              <a:spcAft>
                <a:spcPts val="0"/>
              </a:spcAft>
              <a:buNone/>
            </a:pPr>
            <a:r>
              <a:rPr b="1" lang="en" sz="1100">
                <a:solidFill>
                  <a:srgbClr val="000000"/>
                </a:solidFill>
              </a:rPr>
              <a:t>PLATAFORMAS</a:t>
            </a:r>
            <a:endParaRPr b="1" sz="1100">
              <a:solidFill>
                <a:srgbClr val="000000"/>
              </a:solidFill>
            </a:endParaRPr>
          </a:p>
          <a:p>
            <a:pPr indent="0" lvl="0" marL="0" rtl="0" algn="just">
              <a:spcBef>
                <a:spcPts val="0"/>
              </a:spcBef>
              <a:spcAft>
                <a:spcPts val="0"/>
              </a:spcAft>
              <a:buNone/>
            </a:pPr>
            <a:r>
              <a:rPr lang="en" sz="1100">
                <a:solidFill>
                  <a:srgbClr val="000000"/>
                </a:solidFill>
              </a:rPr>
              <a:t>Microsoft Windows, PS4, PS5, Xbox One y Xbox Series X.</a:t>
            </a:r>
            <a:endParaRPr b="1" sz="1100">
              <a:solidFill>
                <a:srgbClr val="000000"/>
              </a:solidFill>
            </a:endParaRPr>
          </a:p>
          <a:p>
            <a:pPr indent="0" lvl="0" marL="0" rtl="0" algn="just">
              <a:spcBef>
                <a:spcPts val="0"/>
              </a:spcBef>
              <a:spcAft>
                <a:spcPts val="0"/>
              </a:spcAft>
              <a:buNone/>
            </a:pPr>
            <a:r>
              <a:t/>
            </a:r>
            <a:endParaRPr sz="1100">
              <a:solidFill>
                <a:srgbClr val="000000"/>
              </a:solidFill>
            </a:endParaRPr>
          </a:p>
          <a:p>
            <a:pPr indent="0" lvl="0" marL="0" rtl="0" algn="just">
              <a:spcBef>
                <a:spcPts val="0"/>
              </a:spcBef>
              <a:spcAft>
                <a:spcPts val="0"/>
              </a:spcAft>
              <a:buNone/>
            </a:pPr>
            <a:r>
              <a:rPr b="1" lang="en" sz="1100">
                <a:solidFill>
                  <a:srgbClr val="000000"/>
                </a:solidFill>
              </a:rPr>
              <a:t>PÚBLICO OBJETIVO</a:t>
            </a:r>
            <a:endParaRPr b="1" sz="1100">
              <a:solidFill>
                <a:srgbClr val="000000"/>
              </a:solidFill>
            </a:endParaRPr>
          </a:p>
          <a:p>
            <a:pPr indent="0" lvl="0" marL="0" rtl="0" algn="just">
              <a:spcBef>
                <a:spcPts val="0"/>
              </a:spcBef>
              <a:spcAft>
                <a:spcPts val="0"/>
              </a:spcAft>
              <a:buNone/>
            </a:pPr>
            <a:r>
              <a:rPr lang="en" sz="1100">
                <a:solidFill>
                  <a:srgbClr val="000000"/>
                </a:solidFill>
              </a:rPr>
              <a:t>Jugadores entre 12 y 50 años interesados en la resolución de problemas.</a:t>
            </a:r>
            <a:endParaRPr sz="1100">
              <a:solidFill>
                <a:srgbClr val="000000"/>
              </a:solidFill>
            </a:endParaRPr>
          </a:p>
          <a:p>
            <a:pPr indent="0" lvl="0" marL="0" rtl="0" algn="just">
              <a:spcBef>
                <a:spcPts val="0"/>
              </a:spcBef>
              <a:spcAft>
                <a:spcPts val="0"/>
              </a:spcAft>
              <a:buNone/>
            </a:pPr>
            <a:r>
              <a:t/>
            </a:r>
            <a:endParaRPr b="1" sz="1100">
              <a:solidFill>
                <a:srgbClr val="000000"/>
              </a:solidFill>
            </a:endParaRPr>
          </a:p>
          <a:p>
            <a:pPr indent="0" lvl="0" marL="0" rtl="0" algn="just">
              <a:spcBef>
                <a:spcPts val="0"/>
              </a:spcBef>
              <a:spcAft>
                <a:spcPts val="0"/>
              </a:spcAft>
              <a:buNone/>
            </a:pPr>
            <a:r>
              <a:rPr b="1" lang="en" sz="1100">
                <a:solidFill>
                  <a:srgbClr val="000000"/>
                </a:solidFill>
              </a:rPr>
              <a:t>PEGI</a:t>
            </a:r>
            <a:endParaRPr b="1" sz="1100">
              <a:solidFill>
                <a:srgbClr val="000000"/>
              </a:solidFill>
            </a:endParaRPr>
          </a:p>
          <a:p>
            <a:pPr indent="0" lvl="0" marL="0" rtl="0" algn="just">
              <a:spcBef>
                <a:spcPts val="0"/>
              </a:spcBef>
              <a:spcAft>
                <a:spcPts val="0"/>
              </a:spcAft>
              <a:buClr>
                <a:schemeClr val="dk1"/>
              </a:buClr>
              <a:buSzPts val="1100"/>
              <a:buFont typeface="Arial"/>
              <a:buNone/>
            </a:pPr>
            <a:r>
              <a:rPr lang="en" sz="1100">
                <a:solidFill>
                  <a:srgbClr val="000000"/>
                </a:solidFill>
              </a:rPr>
              <a:t>PEGI 12, debido a violencia no realista y lenguaje soez leve.</a:t>
            </a:r>
            <a:endParaRPr sz="1100">
              <a:solidFill>
                <a:srgbClr val="000000"/>
              </a:solidFill>
            </a:endParaRPr>
          </a:p>
        </p:txBody>
      </p:sp>
      <p:pic>
        <p:nvPicPr>
          <p:cNvPr id="1388" name="Google Shape;1388;p23"/>
          <p:cNvPicPr preferRelativeResize="0"/>
          <p:nvPr/>
        </p:nvPicPr>
        <p:blipFill>
          <a:blip r:embed="rId3">
            <a:alphaModFix/>
          </a:blip>
          <a:stretch>
            <a:fillRect/>
          </a:stretch>
        </p:blipFill>
        <p:spPr>
          <a:xfrm>
            <a:off x="7484700" y="3389675"/>
            <a:ext cx="933450" cy="1133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2" name="Shape 1392"/>
        <p:cNvGrpSpPr/>
        <p:nvPr/>
      </p:nvGrpSpPr>
      <p:grpSpPr>
        <a:xfrm>
          <a:off x="0" y="0"/>
          <a:ext cx="0" cy="0"/>
          <a:chOff x="0" y="0"/>
          <a:chExt cx="0" cy="0"/>
        </a:xfrm>
      </p:grpSpPr>
      <p:sp>
        <p:nvSpPr>
          <p:cNvPr id="1393" name="Google Shape;1393;p2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HISTORIA</a:t>
            </a:r>
            <a:endParaRPr/>
          </a:p>
        </p:txBody>
      </p:sp>
      <p:sp>
        <p:nvSpPr>
          <p:cNvPr id="1394" name="Google Shape;1394;p24"/>
          <p:cNvSpPr txBox="1"/>
          <p:nvPr>
            <p:ph idx="1" type="body"/>
          </p:nvPr>
        </p:nvSpPr>
        <p:spPr>
          <a:xfrm>
            <a:off x="311700" y="1853850"/>
            <a:ext cx="25365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100">
                <a:solidFill>
                  <a:srgbClr val="000000"/>
                </a:solidFill>
              </a:rPr>
              <a:t>La historia del juego trata la aventura de Raidho en su empeño de finalizar el videojuego en el que vive. Para contar una historia que atrape a los jugadores nos basaremos en la estructura del conocido monomito del viaje del héroe relacionando cada uno de los niveles con diversas etapas del modelo.</a:t>
            </a:r>
            <a:endParaRPr sz="1100">
              <a:solidFill>
                <a:srgbClr val="000000"/>
              </a:solidFill>
            </a:endParaRPr>
          </a:p>
        </p:txBody>
      </p:sp>
      <p:pic>
        <p:nvPicPr>
          <p:cNvPr id="1395" name="Google Shape;1395;p24"/>
          <p:cNvPicPr preferRelativeResize="0"/>
          <p:nvPr/>
        </p:nvPicPr>
        <p:blipFill>
          <a:blip r:embed="rId3">
            <a:alphaModFix/>
          </a:blip>
          <a:stretch>
            <a:fillRect/>
          </a:stretch>
        </p:blipFill>
        <p:spPr>
          <a:xfrm>
            <a:off x="2957325" y="1152475"/>
            <a:ext cx="5879175" cy="3354150"/>
          </a:xfrm>
          <a:prstGeom prst="rect">
            <a:avLst/>
          </a:prstGeom>
          <a:noFill/>
          <a:ln cap="flat" cmpd="sng" w="38100">
            <a:solidFill>
              <a:srgbClr val="EFEFEF"/>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9" name="Shape 1399"/>
        <p:cNvGrpSpPr/>
        <p:nvPr/>
      </p:nvGrpSpPr>
      <p:grpSpPr>
        <a:xfrm>
          <a:off x="0" y="0"/>
          <a:ext cx="0" cy="0"/>
          <a:chOff x="0" y="0"/>
          <a:chExt cx="0" cy="0"/>
        </a:xfrm>
      </p:grpSpPr>
      <p:sp>
        <p:nvSpPr>
          <p:cNvPr id="1400" name="Google Shape;1400;p25"/>
          <p:cNvSpPr txBox="1"/>
          <p:nvPr>
            <p:ph type="title"/>
          </p:nvPr>
        </p:nvSpPr>
        <p:spPr>
          <a:xfrm>
            <a:off x="729450" y="486925"/>
            <a:ext cx="7688400" cy="53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HISTORIA (PRÓLOGO)</a:t>
            </a:r>
            <a:endParaRPr/>
          </a:p>
        </p:txBody>
      </p:sp>
      <p:pic>
        <p:nvPicPr>
          <p:cNvPr id="1401" name="Google Shape;1401;p25"/>
          <p:cNvPicPr preferRelativeResize="0"/>
          <p:nvPr/>
        </p:nvPicPr>
        <p:blipFill>
          <a:blip r:embed="rId3">
            <a:alphaModFix/>
          </a:blip>
          <a:stretch>
            <a:fillRect/>
          </a:stretch>
        </p:blipFill>
        <p:spPr>
          <a:xfrm>
            <a:off x="658675" y="1152425"/>
            <a:ext cx="3652925" cy="1576950"/>
          </a:xfrm>
          <a:prstGeom prst="rect">
            <a:avLst/>
          </a:prstGeom>
          <a:noFill/>
          <a:ln cap="flat" cmpd="sng" w="38100">
            <a:solidFill>
              <a:srgbClr val="EFEFEF"/>
            </a:solidFill>
            <a:prstDash val="solid"/>
            <a:round/>
            <a:headEnd len="sm" w="sm" type="none"/>
            <a:tailEnd len="sm" w="sm" type="none"/>
          </a:ln>
        </p:spPr>
      </p:pic>
      <p:pic>
        <p:nvPicPr>
          <p:cNvPr id="1402" name="Google Shape;1402;p25"/>
          <p:cNvPicPr preferRelativeResize="0"/>
          <p:nvPr/>
        </p:nvPicPr>
        <p:blipFill>
          <a:blip r:embed="rId4">
            <a:alphaModFix/>
          </a:blip>
          <a:stretch>
            <a:fillRect/>
          </a:stretch>
        </p:blipFill>
        <p:spPr>
          <a:xfrm>
            <a:off x="4832400" y="1152475"/>
            <a:ext cx="3652924" cy="1576951"/>
          </a:xfrm>
          <a:prstGeom prst="rect">
            <a:avLst/>
          </a:prstGeom>
          <a:noFill/>
          <a:ln cap="flat" cmpd="sng" w="38100">
            <a:solidFill>
              <a:srgbClr val="EFEFEF"/>
            </a:solidFill>
            <a:prstDash val="solid"/>
            <a:round/>
            <a:headEnd len="sm" w="sm" type="none"/>
            <a:tailEnd len="sm" w="sm" type="none"/>
          </a:ln>
        </p:spPr>
      </p:pic>
      <p:pic>
        <p:nvPicPr>
          <p:cNvPr id="1403" name="Google Shape;1403;p25"/>
          <p:cNvPicPr preferRelativeResize="0"/>
          <p:nvPr/>
        </p:nvPicPr>
        <p:blipFill>
          <a:blip r:embed="rId5">
            <a:alphaModFix/>
          </a:blip>
          <a:stretch>
            <a:fillRect/>
          </a:stretch>
        </p:blipFill>
        <p:spPr>
          <a:xfrm>
            <a:off x="658675" y="2864175"/>
            <a:ext cx="3652929" cy="1704700"/>
          </a:xfrm>
          <a:prstGeom prst="rect">
            <a:avLst/>
          </a:prstGeom>
          <a:noFill/>
          <a:ln cap="flat" cmpd="sng" w="38100">
            <a:solidFill>
              <a:srgbClr val="EFEFEF"/>
            </a:solidFill>
            <a:prstDash val="solid"/>
            <a:round/>
            <a:headEnd len="sm" w="sm" type="none"/>
            <a:tailEnd len="sm" w="sm" type="none"/>
          </a:ln>
        </p:spPr>
      </p:pic>
      <p:pic>
        <p:nvPicPr>
          <p:cNvPr id="1404" name="Google Shape;1404;p25"/>
          <p:cNvPicPr preferRelativeResize="0"/>
          <p:nvPr/>
        </p:nvPicPr>
        <p:blipFill>
          <a:blip r:embed="rId6">
            <a:alphaModFix/>
          </a:blip>
          <a:stretch>
            <a:fillRect/>
          </a:stretch>
        </p:blipFill>
        <p:spPr>
          <a:xfrm>
            <a:off x="4832400" y="2864175"/>
            <a:ext cx="3652924" cy="1704700"/>
          </a:xfrm>
          <a:prstGeom prst="rect">
            <a:avLst/>
          </a:prstGeom>
          <a:noFill/>
          <a:ln cap="flat" cmpd="sng" w="38100">
            <a:solidFill>
              <a:srgbClr val="EFEFEF"/>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8" name="Shape 1408"/>
        <p:cNvGrpSpPr/>
        <p:nvPr/>
      </p:nvGrpSpPr>
      <p:grpSpPr>
        <a:xfrm>
          <a:off x="0" y="0"/>
          <a:ext cx="0" cy="0"/>
          <a:chOff x="0" y="0"/>
          <a:chExt cx="0" cy="0"/>
        </a:xfrm>
      </p:grpSpPr>
      <p:sp>
        <p:nvSpPr>
          <p:cNvPr id="1409" name="Google Shape;1409;p26"/>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PERSONAJES</a:t>
            </a:r>
            <a:endParaRPr/>
          </a:p>
        </p:txBody>
      </p:sp>
      <p:graphicFrame>
        <p:nvGraphicFramePr>
          <p:cNvPr id="1410" name="Google Shape;1410;p26"/>
          <p:cNvGraphicFramePr/>
          <p:nvPr/>
        </p:nvGraphicFramePr>
        <p:xfrm>
          <a:off x="720000" y="1490725"/>
          <a:ext cx="3000000" cy="3000000"/>
        </p:xfrm>
        <a:graphic>
          <a:graphicData uri="http://schemas.openxmlformats.org/drawingml/2006/table">
            <a:tbl>
              <a:tblPr>
                <a:noFill/>
                <a:tableStyleId>{6A38457E-74BE-4E91-B5F3-FFB1A5C6DEDC}</a:tableStyleId>
              </a:tblPr>
              <a:tblGrid>
                <a:gridCol w="1640775"/>
                <a:gridCol w="1640775"/>
                <a:gridCol w="1366550"/>
                <a:gridCol w="2448050"/>
              </a:tblGrid>
              <a:tr h="270825">
                <a:tc>
                  <a:txBody>
                    <a:bodyPr/>
                    <a:lstStyle/>
                    <a:p>
                      <a:pPr indent="0" lvl="0" marL="0" rtl="0" algn="l">
                        <a:spcBef>
                          <a:spcPts val="0"/>
                        </a:spcBef>
                        <a:spcAft>
                          <a:spcPts val="0"/>
                        </a:spcAft>
                        <a:buClr>
                          <a:schemeClr val="dk1"/>
                        </a:buClr>
                        <a:buSzPts val="1100"/>
                        <a:buFont typeface="Arial"/>
                        <a:buNone/>
                      </a:pPr>
                      <a:r>
                        <a:rPr b="1" i="1" lang="en" sz="1100">
                          <a:solidFill>
                            <a:schemeClr val="dk1"/>
                          </a:solidFill>
                        </a:rPr>
                        <a:t>Personaje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i="1" lang="en" sz="1100"/>
                        <a:t>Descripción</a:t>
                      </a:r>
                      <a:endParaRPr b="1" i="1" sz="11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i="1" lang="en" sz="1100"/>
                        <a:t>Características</a:t>
                      </a:r>
                      <a:endParaRPr b="1" i="1" sz="11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i="1" lang="en" sz="1100"/>
                        <a:t>Información Adicional</a:t>
                      </a:r>
                      <a:endParaRPr b="1" i="1" sz="11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3F3F3"/>
                    </a:solidFill>
                  </a:tcPr>
                </a:tc>
              </a:tr>
              <a:tr h="881350">
                <a:tc>
                  <a:txBody>
                    <a:bodyPr/>
                    <a:lstStyle/>
                    <a:p>
                      <a:pPr indent="0" lvl="0" marL="0" rtl="0" algn="l">
                        <a:spcBef>
                          <a:spcPts val="0"/>
                        </a:spcBef>
                        <a:spcAft>
                          <a:spcPts val="0"/>
                        </a:spcAft>
                        <a:buNone/>
                      </a:pPr>
                      <a:r>
                        <a:rPr lang="en" sz="1000"/>
                        <a:t>Raidho</a:t>
                      </a:r>
                      <a:endParaRPr sz="1000"/>
                    </a:p>
                    <a:p>
                      <a:pPr indent="0" lvl="0" marL="0" rtl="0" algn="l">
                        <a:spcBef>
                          <a:spcPts val="0"/>
                        </a:spcBef>
                        <a:spcAft>
                          <a:spcPts val="0"/>
                        </a:spcAft>
                        <a:buClr>
                          <a:schemeClr val="dk1"/>
                        </a:buClr>
                        <a:buSzPts val="1100"/>
                        <a:buFont typeface="Arial"/>
                        <a:buNone/>
                      </a:pPr>
                      <a:r>
                        <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Jugador. Se trata del personaje protagonista.</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Curioso, inquieto.</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Representa al jugador en sí, que indaga sobre el porqué del estado del juego actual e intentará ayudar al desarrollador finalizando su obra.</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881350">
                <a:tc>
                  <a:txBody>
                    <a:bodyPr/>
                    <a:lstStyle/>
                    <a:p>
                      <a:pPr indent="0" lvl="0" marL="0" rtl="0" algn="l">
                        <a:spcBef>
                          <a:spcPts val="0"/>
                        </a:spcBef>
                        <a:spcAft>
                          <a:spcPts val="0"/>
                        </a:spcAft>
                        <a:buNone/>
                      </a:pPr>
                      <a:r>
                        <a:rPr lang="en" sz="1000"/>
                        <a:t>Dagaz</a:t>
                      </a:r>
                      <a:endParaRPr sz="1000"/>
                    </a:p>
                    <a:p>
                      <a:pPr indent="0" lvl="0" marL="0" rtl="0" algn="l">
                        <a:spcBef>
                          <a:spcPts val="0"/>
                        </a:spcBef>
                        <a:spcAft>
                          <a:spcPts val="0"/>
                        </a:spcAft>
                        <a:buNone/>
                      </a:pPr>
                      <a:r>
                        <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Personaje no jugador (PNJ). Es un personaje cuyo rol es guiarte y apoyarte.</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Esperanzador, positivo, misterioso.</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Representación positiva del desarrollador del juego, representa su intención por seguir luchando para traer el juego adelante.</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840450">
                <a:tc>
                  <a:txBody>
                    <a:bodyPr/>
                    <a:lstStyle/>
                    <a:p>
                      <a:pPr indent="0" lvl="0" marL="0" rtl="0" algn="l">
                        <a:spcBef>
                          <a:spcPts val="0"/>
                        </a:spcBef>
                        <a:spcAft>
                          <a:spcPts val="0"/>
                        </a:spcAft>
                        <a:buNone/>
                      </a:pPr>
                      <a:r>
                        <a:rPr lang="en" sz="1000"/>
                        <a:t>Hagalaz</a:t>
                      </a:r>
                      <a:endParaRPr sz="1000"/>
                    </a:p>
                    <a:p>
                      <a:pPr indent="0" lvl="0" marL="0" rtl="0" algn="l">
                        <a:spcBef>
                          <a:spcPts val="0"/>
                        </a:spcBef>
                        <a:spcAft>
                          <a:spcPts val="0"/>
                        </a:spcAft>
                        <a:buNone/>
                      </a:pPr>
                      <a:r>
                        <a:t/>
                      </a:r>
                      <a:endParaRPr sz="10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PNJ. Creador del videojuego y principal antagonista.</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Autodestructivo, encolerizado, confundido, desquiciado.</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000"/>
                        <a:t>Representación negativa del desarrollador del juego, representa los obstáculos del juego.</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pic>
        <p:nvPicPr>
          <p:cNvPr id="1411" name="Google Shape;1411;p26"/>
          <p:cNvPicPr preferRelativeResize="0"/>
          <p:nvPr/>
        </p:nvPicPr>
        <p:blipFill>
          <a:blip r:embed="rId3">
            <a:alphaModFix/>
          </a:blip>
          <a:stretch>
            <a:fillRect/>
          </a:stretch>
        </p:blipFill>
        <p:spPr>
          <a:xfrm>
            <a:off x="1559684" y="3664070"/>
            <a:ext cx="527800" cy="625825"/>
          </a:xfrm>
          <a:prstGeom prst="rect">
            <a:avLst/>
          </a:prstGeom>
          <a:noFill/>
          <a:ln cap="flat" cmpd="sng" w="9525">
            <a:solidFill>
              <a:srgbClr val="000000"/>
            </a:solidFill>
            <a:prstDash val="solid"/>
            <a:round/>
            <a:headEnd len="sm" w="sm" type="none"/>
            <a:tailEnd len="sm" w="sm" type="none"/>
          </a:ln>
        </p:spPr>
      </p:pic>
      <p:pic>
        <p:nvPicPr>
          <p:cNvPr id="1412" name="Google Shape;1412;p26"/>
          <p:cNvPicPr preferRelativeResize="0"/>
          <p:nvPr/>
        </p:nvPicPr>
        <p:blipFill rotWithShape="1">
          <a:blip r:embed="rId4">
            <a:alphaModFix/>
          </a:blip>
          <a:srcRect b="14821" l="29730" r="6306" t="0"/>
          <a:stretch/>
        </p:blipFill>
        <p:spPr>
          <a:xfrm>
            <a:off x="1257439" y="1885278"/>
            <a:ext cx="1061801" cy="799350"/>
          </a:xfrm>
          <a:prstGeom prst="rect">
            <a:avLst/>
          </a:prstGeom>
          <a:noFill/>
          <a:ln cap="flat" cmpd="sng" w="9525">
            <a:solidFill>
              <a:srgbClr val="000000"/>
            </a:solidFill>
            <a:prstDash val="solid"/>
            <a:round/>
            <a:headEnd len="sm" w="sm" type="none"/>
            <a:tailEnd len="sm" w="sm" type="none"/>
          </a:ln>
        </p:spPr>
      </p:pic>
      <p:pic>
        <p:nvPicPr>
          <p:cNvPr id="1413" name="Google Shape;1413;p26"/>
          <p:cNvPicPr preferRelativeResize="0"/>
          <p:nvPr/>
        </p:nvPicPr>
        <p:blipFill>
          <a:blip r:embed="rId5">
            <a:alphaModFix/>
          </a:blip>
          <a:stretch>
            <a:fillRect/>
          </a:stretch>
        </p:blipFill>
        <p:spPr>
          <a:xfrm>
            <a:off x="1378128" y="2766053"/>
            <a:ext cx="799350" cy="79935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27"/>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JUGABILIDAD</a:t>
            </a:r>
            <a:endParaRPr/>
          </a:p>
        </p:txBody>
      </p:sp>
      <p:sp>
        <p:nvSpPr>
          <p:cNvPr id="1419" name="Google Shape;1419;p27"/>
          <p:cNvSpPr txBox="1"/>
          <p:nvPr>
            <p:ph idx="1" type="body"/>
          </p:nvPr>
        </p:nvSpPr>
        <p:spPr>
          <a:xfrm>
            <a:off x="383550" y="1358400"/>
            <a:ext cx="8376900" cy="2656200"/>
          </a:xfrm>
          <a:prstGeom prst="rect">
            <a:avLst/>
          </a:prstGeom>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500"/>
              <a:t>Descrición general:</a:t>
            </a:r>
            <a:endParaRPr sz="1400">
              <a:solidFill>
                <a:srgbClr val="000000"/>
              </a:solidFill>
            </a:endParaRPr>
          </a:p>
          <a:p>
            <a:pPr indent="-298450" lvl="0" marL="457200" marR="0" rtl="0" algn="just">
              <a:lnSpc>
                <a:spcPct val="150000"/>
              </a:lnSpc>
              <a:spcBef>
                <a:spcPts val="0"/>
              </a:spcBef>
              <a:spcAft>
                <a:spcPts val="0"/>
              </a:spcAft>
              <a:buClr>
                <a:srgbClr val="000000"/>
              </a:buClr>
              <a:buSzPts val="1100"/>
              <a:buChar char="●"/>
            </a:pPr>
            <a:r>
              <a:rPr lang="en" sz="1100">
                <a:solidFill>
                  <a:srgbClr val="000000"/>
                </a:solidFill>
              </a:rPr>
              <a:t>Aventura de un solo jugador donde la característica principal es el efecto de la pistola Glitch-Out sobre el entorno.</a:t>
            </a:r>
            <a:endParaRPr sz="1100">
              <a:solidFill>
                <a:srgbClr val="000000"/>
              </a:solidFill>
            </a:endParaRPr>
          </a:p>
          <a:p>
            <a:pPr indent="-298450" lvl="0" marL="457200" marR="0" rtl="0" algn="just">
              <a:lnSpc>
                <a:spcPct val="150000"/>
              </a:lnSpc>
              <a:spcBef>
                <a:spcPts val="0"/>
              </a:spcBef>
              <a:spcAft>
                <a:spcPts val="0"/>
              </a:spcAft>
              <a:buClr>
                <a:srgbClr val="000000"/>
              </a:buClr>
              <a:buSzPts val="1100"/>
              <a:buChar char="●"/>
            </a:pPr>
            <a:r>
              <a:rPr lang="en" sz="1100">
                <a:solidFill>
                  <a:srgbClr val="000000"/>
                </a:solidFill>
              </a:rPr>
              <a:t>Los objetos están </a:t>
            </a:r>
            <a:r>
              <a:rPr lang="en" sz="1100">
                <a:solidFill>
                  <a:srgbClr val="000000"/>
                </a:solidFill>
              </a:rPr>
              <a:t>c</a:t>
            </a:r>
            <a:r>
              <a:rPr lang="en" sz="1100">
                <a:solidFill>
                  <a:srgbClr val="000000"/>
                </a:solidFill>
              </a:rPr>
              <a:t>ongelados en el tiempo, y tras absorber las ondas de la pistola, vuelven a interactuar.</a:t>
            </a:r>
            <a:endParaRPr sz="1100">
              <a:solidFill>
                <a:srgbClr val="000000"/>
              </a:solidFill>
            </a:endParaRPr>
          </a:p>
          <a:p>
            <a:pPr indent="-298450" lvl="0" marL="457200" rtl="0" algn="just">
              <a:lnSpc>
                <a:spcPct val="150000"/>
              </a:lnSpc>
              <a:spcBef>
                <a:spcPts val="0"/>
              </a:spcBef>
              <a:spcAft>
                <a:spcPts val="0"/>
              </a:spcAft>
              <a:buClr>
                <a:schemeClr val="dk1"/>
              </a:buClr>
              <a:buSzPts val="1100"/>
              <a:buChar char="●"/>
            </a:pPr>
            <a:r>
              <a:rPr lang="en" sz="1100">
                <a:solidFill>
                  <a:schemeClr val="dk1"/>
                </a:solidFill>
              </a:rPr>
              <a:t>Enfocado a la resolución de puzles.</a:t>
            </a:r>
            <a:endParaRPr sz="1100">
              <a:solidFill>
                <a:schemeClr val="dk1"/>
              </a:solidFill>
            </a:endParaRPr>
          </a:p>
          <a:p>
            <a:pPr indent="-298450" lvl="1" marL="914400" rtl="0" algn="just">
              <a:lnSpc>
                <a:spcPct val="150000"/>
              </a:lnSpc>
              <a:spcBef>
                <a:spcPts val="0"/>
              </a:spcBef>
              <a:spcAft>
                <a:spcPts val="0"/>
              </a:spcAft>
              <a:buClr>
                <a:schemeClr val="dk1"/>
              </a:buClr>
              <a:buSzPts val="1100"/>
              <a:buChar char="○"/>
            </a:pPr>
            <a:r>
              <a:rPr lang="en" sz="1100">
                <a:solidFill>
                  <a:schemeClr val="dk1"/>
                </a:solidFill>
              </a:rPr>
              <a:t>Niveles delimitados y lineales.</a:t>
            </a:r>
            <a:endParaRPr sz="1100">
              <a:solidFill>
                <a:schemeClr val="dk1"/>
              </a:solidFill>
            </a:endParaRPr>
          </a:p>
          <a:p>
            <a:pPr indent="-298450" lvl="0" marL="457200" rtl="0" algn="just">
              <a:lnSpc>
                <a:spcPct val="150000"/>
              </a:lnSpc>
              <a:spcBef>
                <a:spcPts val="0"/>
              </a:spcBef>
              <a:spcAft>
                <a:spcPts val="0"/>
              </a:spcAft>
              <a:buClr>
                <a:schemeClr val="dk1"/>
              </a:buClr>
              <a:buSzPts val="1100"/>
              <a:buChar char="●"/>
            </a:pPr>
            <a:r>
              <a:rPr lang="en" sz="1100">
                <a:solidFill>
                  <a:schemeClr val="dk1"/>
                </a:solidFill>
              </a:rPr>
              <a:t>Los puzzles tienen una solución principal pero hay soluciones alternativas. </a:t>
            </a:r>
            <a:endParaRPr sz="1100">
              <a:solidFill>
                <a:schemeClr val="dk1"/>
              </a:solidFill>
            </a:endParaRPr>
          </a:p>
          <a:p>
            <a:pPr indent="-298450" lvl="0" marL="457200" rtl="0" algn="just">
              <a:lnSpc>
                <a:spcPct val="150000"/>
              </a:lnSpc>
              <a:spcBef>
                <a:spcPts val="0"/>
              </a:spcBef>
              <a:spcAft>
                <a:spcPts val="0"/>
              </a:spcAft>
              <a:buClr>
                <a:schemeClr val="dk1"/>
              </a:buClr>
              <a:buSzPts val="1100"/>
              <a:buChar char="●"/>
            </a:pPr>
            <a:r>
              <a:rPr lang="en" sz="1100">
                <a:solidFill>
                  <a:schemeClr val="dk1"/>
                </a:solidFill>
              </a:rPr>
              <a:t>Plataformas.</a:t>
            </a:r>
            <a:endParaRPr sz="1100">
              <a:solidFill>
                <a:schemeClr val="dk1"/>
              </a:solidFill>
            </a:endParaRPr>
          </a:p>
          <a:p>
            <a:pPr indent="-298450" lvl="1" marL="914400" rtl="0" algn="just">
              <a:lnSpc>
                <a:spcPct val="150000"/>
              </a:lnSpc>
              <a:spcBef>
                <a:spcPts val="0"/>
              </a:spcBef>
              <a:spcAft>
                <a:spcPts val="0"/>
              </a:spcAft>
              <a:buClr>
                <a:schemeClr val="dk1"/>
              </a:buClr>
              <a:buSzPts val="1100"/>
              <a:buChar char="○"/>
            </a:pPr>
            <a:r>
              <a:rPr lang="en" sz="1100">
                <a:solidFill>
                  <a:schemeClr val="dk1"/>
                </a:solidFill>
              </a:rPr>
              <a:t>No suponen una gran complejidad de saltos ni penalizan al jugador en el caso de fallo.</a:t>
            </a:r>
            <a:endParaRPr sz="1100">
              <a:solidFill>
                <a:schemeClr val="dk1"/>
              </a:solidFill>
            </a:endParaRPr>
          </a:p>
          <a:p>
            <a:pPr indent="-298450" lvl="0" marL="457200" rtl="0" algn="just">
              <a:lnSpc>
                <a:spcPct val="150000"/>
              </a:lnSpc>
              <a:spcBef>
                <a:spcPts val="0"/>
              </a:spcBef>
              <a:spcAft>
                <a:spcPts val="0"/>
              </a:spcAft>
              <a:buClr>
                <a:schemeClr val="dk1"/>
              </a:buClr>
              <a:buSzPts val="1100"/>
              <a:buChar char="●"/>
            </a:pPr>
            <a:r>
              <a:rPr lang="en" sz="1100">
                <a:solidFill>
                  <a:schemeClr val="dk1"/>
                </a:solidFill>
              </a:rPr>
              <a:t>Un modo de asistencia para ayudar con el apuntado del arma, </a:t>
            </a:r>
            <a:br>
              <a:rPr lang="en" sz="1100">
                <a:solidFill>
                  <a:schemeClr val="dk1"/>
                </a:solidFill>
              </a:rPr>
            </a:br>
            <a:r>
              <a:rPr lang="en" sz="1100">
                <a:solidFill>
                  <a:schemeClr val="dk1"/>
                </a:solidFill>
              </a:rPr>
              <a:t>según las preferencias del consumidor.</a:t>
            </a:r>
            <a:endParaRPr sz="1100">
              <a:solidFill>
                <a:schemeClr val="dk1"/>
              </a:solidFill>
            </a:endParaRPr>
          </a:p>
          <a:p>
            <a:pPr indent="0" lvl="0" marL="0" marR="0" rtl="0" algn="just">
              <a:lnSpc>
                <a:spcPct val="115000"/>
              </a:lnSpc>
              <a:spcBef>
                <a:spcPts val="0"/>
              </a:spcBef>
              <a:spcAft>
                <a:spcPts val="0"/>
              </a:spcAft>
              <a:buNone/>
            </a:pPr>
            <a:r>
              <a:t/>
            </a:r>
            <a:endParaRPr sz="1100">
              <a:solidFill>
                <a:srgbClr val="000000"/>
              </a:solidFill>
            </a:endParaRPr>
          </a:p>
        </p:txBody>
      </p:sp>
      <p:pic>
        <p:nvPicPr>
          <p:cNvPr id="1420" name="Google Shape;1420;p27"/>
          <p:cNvPicPr preferRelativeResize="0"/>
          <p:nvPr/>
        </p:nvPicPr>
        <p:blipFill>
          <a:blip r:embed="rId3">
            <a:alphaModFix/>
          </a:blip>
          <a:stretch>
            <a:fillRect/>
          </a:stretch>
        </p:blipFill>
        <p:spPr>
          <a:xfrm>
            <a:off x="6914450" y="3619500"/>
            <a:ext cx="2003575" cy="1313900"/>
          </a:xfrm>
          <a:prstGeom prst="rect">
            <a:avLst/>
          </a:prstGeom>
          <a:noFill/>
          <a:ln cap="flat" cmpd="sng" w="38100">
            <a:solidFill>
              <a:srgbClr val="C27BA0"/>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4" name="Shape 1424"/>
        <p:cNvGrpSpPr/>
        <p:nvPr/>
      </p:nvGrpSpPr>
      <p:grpSpPr>
        <a:xfrm>
          <a:off x="0" y="0"/>
          <a:ext cx="0" cy="0"/>
          <a:chOff x="0" y="0"/>
          <a:chExt cx="0" cy="0"/>
        </a:xfrm>
      </p:grpSpPr>
      <p:sp>
        <p:nvSpPr>
          <p:cNvPr id="1425" name="Google Shape;1425;p28"/>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JUGABILIDAD</a:t>
            </a:r>
            <a:endParaRPr/>
          </a:p>
        </p:txBody>
      </p:sp>
      <p:sp>
        <p:nvSpPr>
          <p:cNvPr id="1426" name="Google Shape;1426;p28"/>
          <p:cNvSpPr txBox="1"/>
          <p:nvPr>
            <p:ph idx="1" type="body"/>
          </p:nvPr>
        </p:nvSpPr>
        <p:spPr>
          <a:xfrm>
            <a:off x="347625" y="1104300"/>
            <a:ext cx="2336400" cy="324600"/>
          </a:xfrm>
          <a:prstGeom prst="rect">
            <a:avLst/>
          </a:prstGeom>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500"/>
              <a:t>Objetivos y recompensas:</a:t>
            </a:r>
            <a:endParaRPr sz="1500"/>
          </a:p>
        </p:txBody>
      </p:sp>
      <p:graphicFrame>
        <p:nvGraphicFramePr>
          <p:cNvPr id="1427" name="Google Shape;1427;p28"/>
          <p:cNvGraphicFramePr/>
          <p:nvPr/>
        </p:nvGraphicFramePr>
        <p:xfrm>
          <a:off x="347625" y="1496925"/>
          <a:ext cx="3000000" cy="3000000"/>
        </p:xfrm>
        <a:graphic>
          <a:graphicData uri="http://schemas.openxmlformats.org/drawingml/2006/table">
            <a:tbl>
              <a:tblPr>
                <a:noFill/>
                <a:tableStyleId>{6A38457E-74BE-4E91-B5F3-FFB1A5C6DEDC}</a:tableStyleId>
              </a:tblPr>
              <a:tblGrid>
                <a:gridCol w="2768350"/>
                <a:gridCol w="2768350"/>
                <a:gridCol w="2768350"/>
              </a:tblGrid>
              <a:tr h="647025">
                <a:tc>
                  <a:txBody>
                    <a:bodyPr/>
                    <a:lstStyle/>
                    <a:p>
                      <a:pPr indent="0" lvl="0" marL="0" rtl="0" algn="l">
                        <a:spcBef>
                          <a:spcPts val="0"/>
                        </a:spcBef>
                        <a:spcAft>
                          <a:spcPts val="0"/>
                        </a:spcAft>
                        <a:buNone/>
                      </a:pPr>
                      <a:r>
                        <a:rPr b="1" i="1" lang="en" sz="1100">
                          <a:solidFill>
                            <a:srgbClr val="FFFFFF"/>
                          </a:solidFill>
                        </a:rPr>
                        <a:t>Recompensas</a:t>
                      </a:r>
                      <a:endParaRPr b="1" i="1" sz="1100">
                        <a:solidFill>
                          <a:srgbClr val="FFFFFF"/>
                        </a:solidFill>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solidFill>
                      <a:srgbClr val="666666"/>
                    </a:solidFill>
                  </a:tcPr>
                </a:tc>
                <a:tc>
                  <a:txBody>
                    <a:bodyPr/>
                    <a:lstStyle/>
                    <a:p>
                      <a:pPr indent="0" lvl="0" marL="0" rtl="0" algn="l">
                        <a:spcBef>
                          <a:spcPts val="0"/>
                        </a:spcBef>
                        <a:spcAft>
                          <a:spcPts val="0"/>
                        </a:spcAft>
                        <a:buNone/>
                      </a:pPr>
                      <a:r>
                        <a:rPr b="1" i="1" lang="en" sz="1100">
                          <a:solidFill>
                            <a:srgbClr val="FFFFFF"/>
                          </a:solidFill>
                        </a:rPr>
                        <a:t>Obstáculos</a:t>
                      </a:r>
                      <a:endParaRPr b="1" i="1" sz="1100">
                        <a:solidFill>
                          <a:srgbClr val="FFFFFF"/>
                        </a:solidFill>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solidFill>
                      <a:srgbClr val="666666"/>
                    </a:solidFill>
                  </a:tcPr>
                </a:tc>
                <a:tc>
                  <a:txBody>
                    <a:bodyPr/>
                    <a:lstStyle/>
                    <a:p>
                      <a:pPr indent="0" lvl="0" marL="0" rtl="0" algn="l">
                        <a:spcBef>
                          <a:spcPts val="0"/>
                        </a:spcBef>
                        <a:spcAft>
                          <a:spcPts val="0"/>
                        </a:spcAft>
                        <a:buNone/>
                      </a:pPr>
                      <a:r>
                        <a:rPr b="1" i="1" lang="en" sz="1100">
                          <a:solidFill>
                            <a:srgbClr val="FFFFFF"/>
                          </a:solidFill>
                        </a:rPr>
                        <a:t>Dificultad de los niveles</a:t>
                      </a:r>
                      <a:endParaRPr b="1" i="1" sz="1100">
                        <a:solidFill>
                          <a:srgbClr val="FFFFFF"/>
                        </a:solidFill>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solidFill>
                      <a:srgbClr val="666666"/>
                    </a:solidFill>
                  </a:tcPr>
                </a:tc>
              </a:tr>
              <a:tr h="1211225">
                <a:tc>
                  <a:txBody>
                    <a:bodyPr/>
                    <a:lstStyle/>
                    <a:p>
                      <a:pPr indent="0" lvl="0" marL="0" rtl="0" algn="l">
                        <a:spcBef>
                          <a:spcPts val="0"/>
                        </a:spcBef>
                        <a:spcAft>
                          <a:spcPts val="0"/>
                        </a:spcAft>
                        <a:buNone/>
                      </a:pPr>
                      <a:r>
                        <a:rPr lang="en" sz="1100"/>
                        <a:t>Archivos de audio del creador (easter egg). Se consiguen explorando los niveles, estando normalmente ocultos..</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lang="en" sz="1100"/>
                        <a:t>Los niveles inacabados que impiden el progreso del jugador.</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just">
                        <a:spcBef>
                          <a:spcPts val="0"/>
                        </a:spcBef>
                        <a:spcAft>
                          <a:spcPts val="0"/>
                        </a:spcAft>
                        <a:buNone/>
                      </a:pPr>
                      <a:r>
                        <a:rPr lang="en" sz="1100"/>
                        <a:t>La dificultad se adapta a la progresión del jugador (flow), presentando en algunos niveles una sensación de reto y en otros de pericia.</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867650">
                <a:tc>
                  <a:txBody>
                    <a:bodyPr/>
                    <a:lstStyle/>
                    <a:p>
                      <a:pPr indent="0" lvl="0" marL="0" rtl="0" algn="l">
                        <a:spcBef>
                          <a:spcPts val="0"/>
                        </a:spcBef>
                        <a:spcAft>
                          <a:spcPts val="0"/>
                        </a:spcAft>
                        <a:buNone/>
                      </a:pPr>
                      <a:r>
                        <a:rPr lang="en" sz="1100"/>
                        <a:t>Resolver los puzzles que se te presentan. La satisfacción de resolver un problema.</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lang="en" sz="1100"/>
                        <a:t>Posibilidad de perder el nivel, habiendo de volver a empezarlo desde el principio.</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lang="en" sz="1100"/>
                        <a:t>Encontrar los archivos de audio requerirá una mayor dificultad.</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29"/>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JUGABILIDAD</a:t>
            </a:r>
            <a:endParaRPr/>
          </a:p>
        </p:txBody>
      </p:sp>
      <p:sp>
        <p:nvSpPr>
          <p:cNvPr id="1433" name="Google Shape;1433;p29"/>
          <p:cNvSpPr txBox="1"/>
          <p:nvPr>
            <p:ph idx="1" type="body"/>
          </p:nvPr>
        </p:nvSpPr>
        <p:spPr>
          <a:xfrm>
            <a:off x="406625" y="1212075"/>
            <a:ext cx="2362200" cy="365100"/>
          </a:xfrm>
          <a:prstGeom prst="rect">
            <a:avLst/>
          </a:prstGeom>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500"/>
              <a:t>Mecánicas principales</a:t>
            </a:r>
            <a:endParaRPr sz="1500"/>
          </a:p>
        </p:txBody>
      </p:sp>
      <p:graphicFrame>
        <p:nvGraphicFramePr>
          <p:cNvPr id="1434" name="Google Shape;1434;p29"/>
          <p:cNvGraphicFramePr/>
          <p:nvPr/>
        </p:nvGraphicFramePr>
        <p:xfrm>
          <a:off x="406625" y="1581100"/>
          <a:ext cx="3000000" cy="3000000"/>
        </p:xfrm>
        <a:graphic>
          <a:graphicData uri="http://schemas.openxmlformats.org/drawingml/2006/table">
            <a:tbl>
              <a:tblPr>
                <a:noFill/>
                <a:tableStyleId>{6A38457E-74BE-4E91-B5F3-FFB1A5C6DEDC}</a:tableStyleId>
              </a:tblPr>
              <a:tblGrid>
                <a:gridCol w="1214500"/>
                <a:gridCol w="4786900"/>
              </a:tblGrid>
              <a:tr h="527600">
                <a:tc>
                  <a:txBody>
                    <a:bodyPr/>
                    <a:lstStyle/>
                    <a:p>
                      <a:pPr indent="0" lvl="0" marL="0" rtl="0" algn="l">
                        <a:spcBef>
                          <a:spcPts val="0"/>
                        </a:spcBef>
                        <a:spcAft>
                          <a:spcPts val="0"/>
                        </a:spcAft>
                        <a:buNone/>
                      </a:pPr>
                      <a:r>
                        <a:rPr lang="en" sz="1100"/>
                        <a:t>Glitch-Out</a:t>
                      </a:r>
                      <a:endParaRPr b="1" i="1"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marR="0" rtl="0" algn="just">
                        <a:lnSpc>
                          <a:spcPct val="100000"/>
                        </a:lnSpc>
                        <a:spcBef>
                          <a:spcPts val="0"/>
                        </a:spcBef>
                        <a:spcAft>
                          <a:spcPts val="0"/>
                        </a:spcAft>
                        <a:buNone/>
                      </a:pPr>
                      <a:r>
                        <a:rPr lang="en" sz="1100"/>
                        <a:t>Mecánica principal, permite lanzar ondas de distinta amplitud que, tras impactar y ser absorbidas por los elementos inacabados, estos obtengan la funcionalidad que deberían tener si el juego estuviera acabado. Tras un periodo de tiempo el efecto desaparece.</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987650">
                <a:tc>
                  <a:txBody>
                    <a:bodyPr/>
                    <a:lstStyle/>
                    <a:p>
                      <a:pPr indent="0" lvl="0" marL="0" rtl="0" algn="l">
                        <a:spcBef>
                          <a:spcPts val="0"/>
                        </a:spcBef>
                        <a:spcAft>
                          <a:spcPts val="0"/>
                        </a:spcAft>
                        <a:buNone/>
                      </a:pPr>
                      <a:r>
                        <a:rPr lang="en" sz="1100"/>
                        <a:t>Granada</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lang="en" sz="1100"/>
                        <a:t>Tiene el mismo efecto que la Glitch-Out pero permite alcanzar otros lugares debido a su lanzamiento parabólico y efecto en área.</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888100">
                <a:tc>
                  <a:txBody>
                    <a:bodyPr/>
                    <a:lstStyle/>
                    <a:p>
                      <a:pPr indent="0" lvl="0" marL="0" rtl="0" algn="l">
                        <a:spcBef>
                          <a:spcPts val="0"/>
                        </a:spcBef>
                        <a:spcAft>
                          <a:spcPts val="0"/>
                        </a:spcAft>
                        <a:buNone/>
                      </a:pPr>
                      <a:r>
                        <a:rPr lang="en" sz="1100"/>
                        <a:t>Interacción con el medio y movimiento.</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lang="en" sz="1100"/>
                        <a:t>Ej: accionar un botón, tirar de una palanca, abrir una puerta, etc.</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lang="en" sz="1100"/>
                        <a:t>El salto y correr son las mecánicas principales para las zonas de plataformas.</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bl>
          </a:graphicData>
        </a:graphic>
      </p:graphicFrame>
      <p:pic>
        <p:nvPicPr>
          <p:cNvPr id="1435" name="Google Shape;1435;p29"/>
          <p:cNvPicPr preferRelativeResize="0"/>
          <p:nvPr/>
        </p:nvPicPr>
        <p:blipFill>
          <a:blip r:embed="rId3">
            <a:alphaModFix/>
          </a:blip>
          <a:stretch>
            <a:fillRect/>
          </a:stretch>
        </p:blipFill>
        <p:spPr>
          <a:xfrm>
            <a:off x="6679938" y="2226550"/>
            <a:ext cx="1957307" cy="1151325"/>
          </a:xfrm>
          <a:prstGeom prst="rect">
            <a:avLst/>
          </a:prstGeom>
          <a:noFill/>
          <a:ln cap="flat" cmpd="sng" w="38100">
            <a:solidFill>
              <a:srgbClr val="D5A6BD"/>
            </a:solidFill>
            <a:prstDash val="solid"/>
            <a:round/>
            <a:headEnd len="sm" w="sm" type="none"/>
            <a:tailEnd len="sm" w="sm" type="none"/>
          </a:ln>
        </p:spPr>
      </p:pic>
      <p:pic>
        <p:nvPicPr>
          <p:cNvPr id="1436" name="Google Shape;1436;p29"/>
          <p:cNvPicPr preferRelativeResize="0"/>
          <p:nvPr/>
        </p:nvPicPr>
        <p:blipFill>
          <a:blip r:embed="rId4">
            <a:alphaModFix/>
          </a:blip>
          <a:stretch>
            <a:fillRect/>
          </a:stretch>
        </p:blipFill>
        <p:spPr>
          <a:xfrm>
            <a:off x="7254838" y="3963498"/>
            <a:ext cx="807525" cy="807525"/>
          </a:xfrm>
          <a:prstGeom prst="rect">
            <a:avLst/>
          </a:prstGeom>
          <a:noFill/>
          <a:ln cap="flat" cmpd="sng" w="38100">
            <a:solidFill>
              <a:srgbClr val="D5A6BD"/>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0" name="Shape 1440"/>
        <p:cNvGrpSpPr/>
        <p:nvPr/>
      </p:nvGrpSpPr>
      <p:grpSpPr>
        <a:xfrm>
          <a:off x="0" y="0"/>
          <a:ext cx="0" cy="0"/>
          <a:chOff x="0" y="0"/>
          <a:chExt cx="0" cy="0"/>
        </a:xfrm>
      </p:grpSpPr>
      <p:sp>
        <p:nvSpPr>
          <p:cNvPr id="1441" name="Google Shape;1441;p30"/>
          <p:cNvSpPr txBox="1"/>
          <p:nvPr>
            <p:ph type="title"/>
          </p:nvPr>
        </p:nvSpPr>
        <p:spPr>
          <a:xfrm>
            <a:off x="720000" y="540000"/>
            <a:ext cx="77040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JUGABILIDAD</a:t>
            </a:r>
            <a:endParaRPr/>
          </a:p>
        </p:txBody>
      </p:sp>
      <p:sp>
        <p:nvSpPr>
          <p:cNvPr id="1442" name="Google Shape;1442;p30"/>
          <p:cNvSpPr txBox="1"/>
          <p:nvPr>
            <p:ph idx="1" type="body"/>
          </p:nvPr>
        </p:nvSpPr>
        <p:spPr>
          <a:xfrm>
            <a:off x="418700" y="1187563"/>
            <a:ext cx="3468900" cy="368700"/>
          </a:xfrm>
          <a:prstGeom prst="rect">
            <a:avLst/>
          </a:prstGeom>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500"/>
              <a:t>Ejemplo diseño del primer nivel</a:t>
            </a:r>
            <a:endParaRPr sz="1500"/>
          </a:p>
          <a:p>
            <a:pPr indent="0" lvl="0" marL="0" marR="0" rtl="0" algn="just">
              <a:lnSpc>
                <a:spcPct val="115000"/>
              </a:lnSpc>
              <a:spcBef>
                <a:spcPts val="0"/>
              </a:spcBef>
              <a:spcAft>
                <a:spcPts val="0"/>
              </a:spcAft>
              <a:buNone/>
            </a:pPr>
            <a:r>
              <a:t/>
            </a:r>
            <a:endParaRPr/>
          </a:p>
        </p:txBody>
      </p:sp>
      <p:graphicFrame>
        <p:nvGraphicFramePr>
          <p:cNvPr id="1443" name="Google Shape;1443;p30"/>
          <p:cNvGraphicFramePr/>
          <p:nvPr/>
        </p:nvGraphicFramePr>
        <p:xfrm>
          <a:off x="418700" y="1591015"/>
          <a:ext cx="3000000" cy="3000000"/>
        </p:xfrm>
        <a:graphic>
          <a:graphicData uri="http://schemas.openxmlformats.org/drawingml/2006/table">
            <a:tbl>
              <a:tblPr>
                <a:noFill/>
                <a:tableStyleId>{FE74FDA3-6504-4978-813C-5D9F39642546}</a:tableStyleId>
              </a:tblPr>
              <a:tblGrid>
                <a:gridCol w="1526850"/>
                <a:gridCol w="889600"/>
                <a:gridCol w="5827850"/>
              </a:tblGrid>
              <a:tr h="383725">
                <a:tc>
                  <a:txBody>
                    <a:bodyPr/>
                    <a:lstStyle/>
                    <a:p>
                      <a:pPr indent="0" lvl="0" marL="0" rtl="0" algn="ctr">
                        <a:spcBef>
                          <a:spcPts val="0"/>
                        </a:spcBef>
                        <a:spcAft>
                          <a:spcPts val="0"/>
                        </a:spcAft>
                        <a:buNone/>
                      </a:pPr>
                      <a:r>
                        <a:rPr b="1" lang="en" sz="1100">
                          <a:solidFill>
                            <a:srgbClr val="FFFFFF"/>
                          </a:solidFill>
                        </a:rPr>
                        <a:t>Nivel</a:t>
                      </a:r>
                      <a:endParaRPr b="1" sz="1100">
                        <a:solidFill>
                          <a:srgbClr val="FFFFFF"/>
                        </a:solidFill>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solidFill>
                      <a:srgbClr val="666666"/>
                    </a:solidFill>
                  </a:tcPr>
                </a:tc>
                <a:tc gridSpan="2">
                  <a:txBody>
                    <a:bodyPr/>
                    <a:lstStyle/>
                    <a:p>
                      <a:pPr indent="0" lvl="0" marL="0" rtl="0" algn="ctr">
                        <a:spcBef>
                          <a:spcPts val="0"/>
                        </a:spcBef>
                        <a:spcAft>
                          <a:spcPts val="0"/>
                        </a:spcAft>
                        <a:buNone/>
                      </a:pPr>
                      <a:r>
                        <a:rPr b="1" lang="en" sz="1100">
                          <a:solidFill>
                            <a:srgbClr val="FFFFFF"/>
                          </a:solidFill>
                        </a:rPr>
                        <a:t>Descripción</a:t>
                      </a:r>
                      <a:endParaRPr b="1" sz="1100">
                        <a:solidFill>
                          <a:srgbClr val="FFFFFF"/>
                        </a:solidFill>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solidFill>
                      <a:srgbClr val="666666"/>
                    </a:solidFill>
                  </a:tcPr>
                </a:tc>
                <a:tc hMerge="1"/>
              </a:tr>
              <a:tr h="604175">
                <a:tc rowSpan="6">
                  <a:txBody>
                    <a:bodyPr/>
                    <a:lstStyle/>
                    <a:p>
                      <a:pPr indent="0" lvl="0" marL="0" marR="0" rtl="0" algn="l">
                        <a:lnSpc>
                          <a:spcPct val="100000"/>
                        </a:lnSpc>
                        <a:spcBef>
                          <a:spcPts val="0"/>
                        </a:spcBef>
                        <a:spcAft>
                          <a:spcPts val="0"/>
                        </a:spcAft>
                        <a:buNone/>
                      </a:pPr>
                      <a:r>
                        <a:rPr lang="en" sz="1100"/>
                        <a:t>Prototype</a:t>
                      </a:r>
                      <a:endParaRPr sz="1100"/>
                    </a:p>
                    <a:p>
                      <a:pPr indent="0" lvl="0" marL="0" marR="0" rtl="0" algn="l">
                        <a:lnSpc>
                          <a:spcPct val="100000"/>
                        </a:lnSpc>
                        <a:spcBef>
                          <a:spcPts val="0"/>
                        </a:spcBef>
                        <a:spcAft>
                          <a:spcPts val="0"/>
                        </a:spcAft>
                        <a:buNone/>
                      </a:pPr>
                      <a:r>
                        <a:rPr lang="en" sz="1100"/>
                        <a:t>(casa y llamada a la aventura)</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gridSpan="2">
                  <a:txBody>
                    <a:bodyPr/>
                    <a:lstStyle/>
                    <a:p>
                      <a:pPr indent="0" lvl="0" marL="0" marR="0" rtl="0" algn="l">
                        <a:lnSpc>
                          <a:spcPct val="100000"/>
                        </a:lnSpc>
                        <a:spcBef>
                          <a:spcPts val="0"/>
                        </a:spcBef>
                        <a:spcAft>
                          <a:spcPts val="0"/>
                        </a:spcAft>
                        <a:buNone/>
                      </a:pPr>
                      <a:r>
                        <a:rPr lang="en" sz="1100"/>
                        <a:t>Nivel inicial donde se familiariza al jugador con las mecánicas principales del juego. El jugador empezará en una cámara de laboratorio que estará enlazada a otra, donde reside el primer puzle.</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hMerge="1"/>
              </a:tr>
              <a:tr h="383725">
                <a:tc vMerge="1"/>
                <a:tc>
                  <a:txBody>
                    <a:bodyPr/>
                    <a:lstStyle/>
                    <a:p>
                      <a:pPr indent="0" lvl="0" marL="0" marR="0" rtl="0" algn="l">
                        <a:lnSpc>
                          <a:spcPct val="100000"/>
                        </a:lnSpc>
                        <a:spcBef>
                          <a:spcPts val="0"/>
                        </a:spcBef>
                        <a:spcAft>
                          <a:spcPts val="0"/>
                        </a:spcAft>
                        <a:buNone/>
                      </a:pPr>
                      <a:r>
                        <a:rPr lang="en" sz="1100"/>
                        <a:t>Sala 1</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100"/>
                        <a:t>Puzle sencillo y fácil de entender.</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383725">
                <a:tc vMerge="1"/>
                <a:tc>
                  <a:txBody>
                    <a:bodyPr/>
                    <a:lstStyle/>
                    <a:p>
                      <a:pPr indent="0" lvl="0" marL="0" marR="0" rtl="0" algn="l">
                        <a:lnSpc>
                          <a:spcPct val="100000"/>
                        </a:lnSpc>
                        <a:spcBef>
                          <a:spcPts val="0"/>
                        </a:spcBef>
                        <a:spcAft>
                          <a:spcPts val="0"/>
                        </a:spcAft>
                        <a:buNone/>
                      </a:pPr>
                      <a:r>
                        <a:rPr lang="en" sz="1100"/>
                        <a:t>Sala 2</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100"/>
                        <a:t>Puzle menos tutorizado con los mismos elementos que el anterior.</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383725">
                <a:tc vMerge="1"/>
                <a:tc>
                  <a:txBody>
                    <a:bodyPr/>
                    <a:lstStyle/>
                    <a:p>
                      <a:pPr indent="0" lvl="0" marL="0" marR="0" rtl="0" algn="l">
                        <a:lnSpc>
                          <a:spcPct val="100000"/>
                        </a:lnSpc>
                        <a:spcBef>
                          <a:spcPts val="0"/>
                        </a:spcBef>
                        <a:spcAft>
                          <a:spcPts val="0"/>
                        </a:spcAft>
                        <a:buNone/>
                      </a:pPr>
                      <a:r>
                        <a:rPr lang="en" sz="1100"/>
                        <a:t>Sala 3</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100"/>
                        <a:t>Se presenta un nuevo elemento de interacción con los puzles.</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485275">
                <a:tc vMerge="1"/>
                <a:tc>
                  <a:txBody>
                    <a:bodyPr/>
                    <a:lstStyle/>
                    <a:p>
                      <a:pPr indent="0" lvl="0" marL="0" marR="0" rtl="0" algn="l">
                        <a:lnSpc>
                          <a:spcPct val="100000"/>
                        </a:lnSpc>
                        <a:spcBef>
                          <a:spcPts val="0"/>
                        </a:spcBef>
                        <a:spcAft>
                          <a:spcPts val="0"/>
                        </a:spcAft>
                        <a:buNone/>
                      </a:pPr>
                      <a:r>
                        <a:rPr lang="en" sz="1100"/>
                        <a:t>Sala 4</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100"/>
                        <a:t>Puzle más complejo que el anterior con el nuevo elemento.</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569550">
                <a:tc vMerge="1"/>
                <a:tc>
                  <a:txBody>
                    <a:bodyPr/>
                    <a:lstStyle/>
                    <a:p>
                      <a:pPr indent="0" lvl="0" marL="0" marR="0" rtl="0" algn="l">
                        <a:lnSpc>
                          <a:spcPct val="100000"/>
                        </a:lnSpc>
                        <a:spcBef>
                          <a:spcPts val="0"/>
                        </a:spcBef>
                        <a:spcAft>
                          <a:spcPts val="0"/>
                        </a:spcAft>
                        <a:buNone/>
                      </a:pPr>
                      <a:r>
                        <a:rPr lang="en" sz="1100"/>
                        <a:t>Sala 5</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100"/>
                        <a:t>Puzle final y por tanto de dificultad media que</a:t>
                      </a:r>
                      <a:endParaRPr sz="1100"/>
                    </a:p>
                    <a:p>
                      <a:pPr indent="0" lvl="0" marL="0" marR="0" rtl="0" algn="l">
                        <a:lnSpc>
                          <a:spcPct val="100000"/>
                        </a:lnSpc>
                        <a:spcBef>
                          <a:spcPts val="0"/>
                        </a:spcBef>
                        <a:spcAft>
                          <a:spcPts val="0"/>
                        </a:spcAft>
                        <a:buNone/>
                      </a:pPr>
                      <a:r>
                        <a:rPr lang="en" sz="1100"/>
                        <a:t>Mezcla todos los elementos presentados hasta ahora.</a:t>
                      </a:r>
                      <a:endParaRPr sz="1100"/>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Telecoms Thesis by Slidesgo">
  <a:themeElements>
    <a:clrScheme name="Simple Light">
      <a:dk1>
        <a:srgbClr val="383838"/>
      </a:dk1>
      <a:lt1>
        <a:srgbClr val="FAFAFA"/>
      </a:lt1>
      <a:dk2>
        <a:srgbClr val="EE7A7A"/>
      </a:dk2>
      <a:lt2>
        <a:srgbClr val="F34242"/>
      </a:lt2>
      <a:accent1>
        <a:srgbClr val="5CF1F1"/>
      </a:accent1>
      <a:accent2>
        <a:srgbClr val="A2F3F3"/>
      </a:accent2>
      <a:accent3>
        <a:srgbClr val="383838"/>
      </a:accent3>
      <a:accent4>
        <a:srgbClr val="FAFAFA"/>
      </a:accent4>
      <a:accent5>
        <a:srgbClr val="EE7A7A"/>
      </a:accent5>
      <a:accent6>
        <a:srgbClr val="A2F3F3"/>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